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9" r:id="rId9"/>
    <p:sldId id="261" r:id="rId10"/>
    <p:sldId id="262" r:id="rId11"/>
    <p:sldId id="263" r:id="rId12"/>
    <p:sldId id="270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E5F8F-140A-4D4A-AF65-513F22F63BF1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A947-F952-4B4A-BA1F-FEDFDE75AEF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Budowa, zasady działania oraz dane techniczne broni do celów sportowych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Pistolet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centralnego zapłonu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Kaliber: 7,62 – 9,65 (.30 - .38)</a:t>
            </a:r>
          </a:p>
          <a:p>
            <a:r>
              <a:rPr lang="pl-PL" dirty="0"/>
              <a:t>Maks. ciężar: 1400 g</a:t>
            </a:r>
          </a:p>
          <a:p>
            <a:r>
              <a:rPr lang="pl-PL" dirty="0"/>
              <a:t>Min. Ciężar spustu: 1000 g</a:t>
            </a:r>
          </a:p>
          <a:p>
            <a:r>
              <a:rPr lang="pl-PL" dirty="0"/>
              <a:t>Maks. odległość między muszką a szczerbinką: 220 mm</a:t>
            </a:r>
          </a:p>
          <a:p>
            <a:r>
              <a:rPr lang="pl-PL" dirty="0"/>
              <a:t>Maks. długość lufy: 153 mm</a:t>
            </a:r>
          </a:p>
          <a:p>
            <a:r>
              <a:rPr lang="pl-PL" dirty="0"/>
              <a:t>Wymiary pudełka pomiarowego: 300x150x50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dowolny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Kaliber: 5,6 mm ( .22 LR)</a:t>
            </a:r>
          </a:p>
          <a:p>
            <a:r>
              <a:rPr lang="pl-PL" dirty="0"/>
              <a:t>Reszta bez ograniczeń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6F1D03A-328A-41B7-869E-8AA548870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571500"/>
            <a:ext cx="85725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37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Rękojeści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Ani rękojeść, ani żadna inna część pistoletu nie może być tak zbudowana, aby mogła stanowić jakiekolwiek oparcie poza dłonią. Podczas utrzymywania pistoletu w normalnej pozycji strzeleckiej nadgarstek musi być, w sposób widoczny, swobodny. Noszenie na przegubie ręki utrzymującej pistolet bransolet, zegarków na pasku, opasek i innych tego typu rzeczy jest zabronione.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5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Przyrządy celownicze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Dopuszczalne są tylko otwarte przyrządy celownicze. Zabronione są przyrządy optyczne, lustrzane, teleskopowe, laserowe, plamkowe itp. Zabronione są wszelkie urządzenia celownicze wspomagające pobudzenie mechanizmu spustowego. Zabronione są ochronne osłony muszki i szczerbinki.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Spusty elektroniczne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Są dozwolone, jeśli spełniają następujące wymagania:</a:t>
            </a:r>
          </a:p>
          <a:p>
            <a:r>
              <a:rPr lang="pl-PL" dirty="0"/>
              <a:t>Wszystkie ich części składowe przymocowane są na stałe i mieszczą się w obudowie lub rękojeści pistoletu;</a:t>
            </a:r>
          </a:p>
          <a:p>
            <a:r>
              <a:rPr lang="pl-PL" dirty="0"/>
              <a:t>Spust jest obsługiwany ręka podtrzymującą pistolet.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Konkurencje pistoletowe w strzelectwie sportowym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Pistolet pneumatyczny</a:t>
            </a:r>
          </a:p>
          <a:p>
            <a:r>
              <a:rPr lang="pl-PL" dirty="0"/>
              <a:t>Pistolet sportowy</a:t>
            </a:r>
          </a:p>
          <a:p>
            <a:r>
              <a:rPr lang="pl-PL" dirty="0"/>
              <a:t>Pistolet szybkostrzelny</a:t>
            </a:r>
          </a:p>
          <a:p>
            <a:r>
              <a:rPr lang="pl-PL" dirty="0"/>
              <a:t>Pistolet standardowy</a:t>
            </a:r>
          </a:p>
          <a:p>
            <a:r>
              <a:rPr lang="pl-PL" dirty="0"/>
              <a:t>Pistolet centralnego zapłonu</a:t>
            </a:r>
          </a:p>
          <a:p>
            <a:r>
              <a:rPr lang="pl-PL" dirty="0"/>
              <a:t>Pistolet dowolny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Pistolet pneumatyczny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Kaliber: 4,5 mm (.177)</a:t>
            </a:r>
          </a:p>
          <a:p>
            <a:r>
              <a:rPr lang="pl-PL" dirty="0"/>
              <a:t>Max ciężar: 1500 g</a:t>
            </a:r>
          </a:p>
          <a:p>
            <a:r>
              <a:rPr lang="pl-PL" dirty="0"/>
              <a:t>Min. opór spustu: 500 g</a:t>
            </a:r>
          </a:p>
          <a:p>
            <a:r>
              <a:rPr lang="pl-PL" dirty="0"/>
              <a:t>Wymiary pudełka pomiarowego: 420x200x50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8FFE9DE-B9E8-4D74-9772-02DDA1C62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572500" cy="462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sportowy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Kaliber: 5,6 mm (.22 LR)</a:t>
            </a:r>
          </a:p>
          <a:p>
            <a:r>
              <a:rPr lang="pl-PL" dirty="0"/>
              <a:t>Maks. ciężar: 1400 g</a:t>
            </a:r>
          </a:p>
          <a:p>
            <a:r>
              <a:rPr lang="pl-PL" dirty="0"/>
              <a:t>Min. Ciężar spustu: 1000 g</a:t>
            </a:r>
          </a:p>
          <a:p>
            <a:r>
              <a:rPr lang="pl-PL" dirty="0"/>
              <a:t>Maks. odległość między muszką a szczerbinką: 220 mm</a:t>
            </a:r>
          </a:p>
          <a:p>
            <a:r>
              <a:rPr lang="pl-PL" dirty="0"/>
              <a:t>Maks. długość lufy: 153 mm</a:t>
            </a:r>
          </a:p>
          <a:p>
            <a:r>
              <a:rPr lang="pl-PL" dirty="0"/>
              <a:t>Wymiary pudełka pomiarowego: 300x150x50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5FF4673-EF50-487C-9092-BBE661784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7429500" cy="34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3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szybkostrzelny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Kaliber: 5,6 mm (.22 LR)</a:t>
            </a:r>
          </a:p>
          <a:p>
            <a:r>
              <a:rPr lang="pl-PL" dirty="0"/>
              <a:t>Maks. ciężar: 1400 g</a:t>
            </a:r>
          </a:p>
          <a:p>
            <a:r>
              <a:rPr lang="pl-PL" dirty="0"/>
              <a:t>Min. Ciężar spustu: 1000 g</a:t>
            </a:r>
          </a:p>
          <a:p>
            <a:r>
              <a:rPr lang="pl-PL" dirty="0"/>
              <a:t>Maks. odległość między muszką a szczerbinką: 220 mm</a:t>
            </a:r>
          </a:p>
          <a:p>
            <a:r>
              <a:rPr lang="pl-PL" dirty="0"/>
              <a:t>Maks. długość lufy: 153 mm</a:t>
            </a:r>
          </a:p>
          <a:p>
            <a:r>
              <a:rPr lang="pl-PL" dirty="0"/>
              <a:t>Wymiary pudełka pomiarowego: 300x150x50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4D5DDE6-983D-44EA-BF94-670F72808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400800" cy="35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4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Pistolet standardowy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Kaliber: 5,6 mm (.22 LR)</a:t>
            </a:r>
          </a:p>
          <a:p>
            <a:r>
              <a:rPr lang="pl-PL" dirty="0"/>
              <a:t>Maks. ciężar: 1400 g</a:t>
            </a:r>
          </a:p>
          <a:p>
            <a:r>
              <a:rPr lang="pl-PL" dirty="0"/>
              <a:t>Min. Ciężar spustu: 1000 g</a:t>
            </a:r>
          </a:p>
          <a:p>
            <a:r>
              <a:rPr lang="pl-PL" dirty="0"/>
              <a:t>Maks. odległość między muszką a szczerbinką: 220 mm</a:t>
            </a:r>
          </a:p>
          <a:p>
            <a:r>
              <a:rPr lang="pl-PL" dirty="0"/>
              <a:t>Maks. długość lufy: 153 mm</a:t>
            </a:r>
          </a:p>
          <a:p>
            <a:r>
              <a:rPr lang="pl-PL" dirty="0"/>
              <a:t>Wymiary pudełka pomiarowego: 300x150x50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390</Words>
  <Application>Microsoft Office PowerPoint</Application>
  <PresentationFormat>Pokaz na ekranie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Budowa, zasady działania oraz dane techniczne broni do celów sportowych</vt:lpstr>
      <vt:lpstr>Konkurencje pistoletowe w strzelectwie sportowym</vt:lpstr>
      <vt:lpstr>Pistolet pneumatyczny</vt:lpstr>
      <vt:lpstr>Prezentacja programu PowerPoint</vt:lpstr>
      <vt:lpstr>Pistolet sportowy</vt:lpstr>
      <vt:lpstr>Prezentacja programu PowerPoint</vt:lpstr>
      <vt:lpstr>Pistolet szybkostrzelny</vt:lpstr>
      <vt:lpstr>Prezentacja programu PowerPoint</vt:lpstr>
      <vt:lpstr>Pistolet standardowy</vt:lpstr>
      <vt:lpstr>Pistolet centralnego zapłonu</vt:lpstr>
      <vt:lpstr>Pistolet dowolny</vt:lpstr>
      <vt:lpstr>Prezentacja programu PowerPoint</vt:lpstr>
      <vt:lpstr>Rękojeści</vt:lpstr>
      <vt:lpstr>Przyrządy celownicze</vt:lpstr>
      <vt:lpstr>Spusty elektroniczne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Budowa, zasady działania oraz dane techniczne broni do celów sportowych</dc:title>
  <dc:creator>user</dc:creator>
  <cp:lastModifiedBy>Rafał Brzozowski</cp:lastModifiedBy>
  <cp:revision>14</cp:revision>
  <dcterms:created xsi:type="dcterms:W3CDTF">2014-11-04T11:27:46Z</dcterms:created>
  <dcterms:modified xsi:type="dcterms:W3CDTF">2017-08-26T07:43:32Z</dcterms:modified>
</cp:coreProperties>
</file>