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5000" contras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Budowa, zasady działania oraz dane techniczne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Strzelba </a:t>
            </a:r>
            <a:r>
              <a:rPr lang="pl-PL" dirty="0" err="1"/>
              <a:t>gładkolufowa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5000" contras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Strzelba </a:t>
            </a:r>
            <a:r>
              <a:rPr lang="pl-PL" dirty="0" err="1"/>
              <a:t>Gładkolufowa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	długa, myśliwska lub bojowa broń palna strzelająca nabojami w kalibrze </a:t>
            </a:r>
            <a:r>
              <a:rPr lang="pl-PL" dirty="0" err="1"/>
              <a:t>wagomiarowym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r>
              <a:rPr lang="pl-PL" dirty="0"/>
              <a:t>Strzelba powtarzalna: Dubeltówka, Pump Action</a:t>
            </a:r>
          </a:p>
          <a:p>
            <a:r>
              <a:rPr lang="pl-PL" dirty="0"/>
              <a:t>Strzelba samopowtarzalna</a:t>
            </a:r>
          </a:p>
          <a:p>
            <a:r>
              <a:rPr lang="pl-PL" dirty="0"/>
              <a:t>Strzelba samoczynna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5000" contras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Kaliber </a:t>
            </a:r>
            <a:r>
              <a:rPr lang="pl-PL" dirty="0" err="1"/>
              <a:t>wagomiarowy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Ilość odlanych kul z jednego funta angielskiego ołowiu.</a:t>
            </a:r>
          </a:p>
          <a:p>
            <a:r>
              <a:rPr lang="pl-PL" dirty="0"/>
              <a:t>Przy czym kule są o średnicy lufy.</a:t>
            </a:r>
          </a:p>
          <a:p>
            <a:endParaRPr lang="pl-PL" dirty="0"/>
          </a:p>
          <a:p>
            <a:pPr>
              <a:buNone/>
            </a:pPr>
            <a:r>
              <a:rPr lang="pl-PL" dirty="0"/>
              <a:t>Przykładowe naboje: 12/70, 12/76, 16/70, 16/76 20/70, 20/76.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Budowa strzelby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A4E73533-D1B4-41DF-A0C5-5C91DE2C6C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05" y="1268760"/>
            <a:ext cx="8229600" cy="1740217"/>
          </a:xfr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1428F36C-5F10-4EE4-AFCF-246135E4B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93" y="2993062"/>
            <a:ext cx="8104717" cy="154800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F1A0173-48C8-4AED-B80F-6966FDF3B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67" y="4733279"/>
            <a:ext cx="8827826" cy="1692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0892BA1A-C7F5-4A2C-B5F6-B31CABC33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4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5C86E1D2-D5C8-46EB-9DB0-22EC6C040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831"/>
            <a:ext cx="8429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908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46</Words>
  <Application>Microsoft Office PowerPoint</Application>
  <PresentationFormat>Pokaz na ekranie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Arial</vt:lpstr>
      <vt:lpstr>Calibri</vt:lpstr>
      <vt:lpstr>Motyw pakietu Office</vt:lpstr>
      <vt:lpstr>Budowa, zasady działania oraz dane techniczne</vt:lpstr>
      <vt:lpstr>Strzelba Gładkolufowa</vt:lpstr>
      <vt:lpstr>Kaliber wagomiarowy</vt:lpstr>
      <vt:lpstr>Budowa strzelby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Budowa, zasady działania oraz dane techniczne</dc:title>
  <dc:creator>user</dc:creator>
  <cp:lastModifiedBy>Rafał Brzozowski</cp:lastModifiedBy>
  <cp:revision>3</cp:revision>
  <dcterms:created xsi:type="dcterms:W3CDTF">2014-11-08T08:22:30Z</dcterms:created>
  <dcterms:modified xsi:type="dcterms:W3CDTF">2017-08-26T07:56:01Z</dcterms:modified>
</cp:coreProperties>
</file>