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Konkurencje w </a:t>
            </a:r>
            <a:r>
              <a:rPr lang="pl-PL" dirty="0" err="1"/>
              <a:t>strzalaniach</a:t>
            </a:r>
            <a:r>
              <a:rPr lang="pl-PL" dirty="0"/>
              <a:t> do rzutków wg ISSF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Konkurencje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Trap</a:t>
            </a:r>
          </a:p>
          <a:p>
            <a:r>
              <a:rPr lang="pl-PL" dirty="0"/>
              <a:t>Double Trap</a:t>
            </a:r>
          </a:p>
          <a:p>
            <a:r>
              <a:rPr lang="pl-PL" dirty="0" err="1"/>
              <a:t>Skeet</a:t>
            </a:r>
            <a:endParaRPr lang="pl-PL" dirty="0"/>
          </a:p>
          <a:p>
            <a:r>
              <a:rPr lang="pl-PL" dirty="0"/>
              <a:t>Automatic Trap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Sprzęt i amunicja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Może być używana wszelkiego typu broń z lufami gładkimi, także półautomatyczna, której kaliber nie przekracza kalibru. Broń o kalibrze mniejszym niż 12 może być używana.</a:t>
            </a:r>
          </a:p>
          <a:p>
            <a:r>
              <a:rPr lang="pl-PL" dirty="0"/>
              <a:t>Długość łuski naboju nie może przekraczać </a:t>
            </a:r>
            <a:r>
              <a:rPr lang="pl-PL"/>
              <a:t>70 mm</a:t>
            </a:r>
          </a:p>
          <a:p>
            <a:r>
              <a:rPr lang="pl-PL" dirty="0"/>
              <a:t>Masa ładunku śrutu nie może być większa niż 24, 5 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Trap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Konkurencja polega na strzelaniu ze strzelb śrutowych do rzutków o średnicy 110 mm, wysokości 25-26 mm i masie 105 g, wyrzucanych ze schronu w odległości 15 m od linii pięciu stanowisk strzeleckich.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Do każdego rzutka mogą być oddane 2 strzały. Po oddaniu strzału do rzutka strzelec nr 1 musi być gotowy do przejścia na stanowisko nr 2,  kiedy tylko strzelec na stanowisku nr 2 wystrzeli do swojego rzutka. Pozostali strzelcy w grupie muszą postępować tak samo poruszając się od strony lewej do prawej.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r>
              <a:rPr lang="pl-PL" dirty="0"/>
              <a:t>Trap 75 (kobiety) Trap 125 (mężczyźni)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Double Trap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Odmianą konkurencji Trap jest Double Trap, polega on na  strzelaniu do dwóch rzutków wystrzelonych jednocześnie.</a:t>
            </a:r>
          </a:p>
          <a:p>
            <a:r>
              <a:rPr lang="pl-PL" dirty="0"/>
              <a:t>Ilość strzałów: 150 dla mężczyzn, 120 dla kobiet.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Skeet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Konkurencja polega na strzelaniu ze strzelb śrutowych do rzutków wyrzucanych z dwóch budek, wysokiej (305 cm) i niskiej(107 cm)</a:t>
            </a:r>
            <a:br>
              <a:rPr lang="pl-PL" dirty="0"/>
            </a:br>
            <a:endParaRPr lang="pl-PL" dirty="0"/>
          </a:p>
          <a:p>
            <a:r>
              <a:rPr lang="pl-PL" dirty="0"/>
              <a:t>Do rzutka można oddać tylko jeden strzał.</a:t>
            </a:r>
          </a:p>
          <a:p>
            <a:r>
              <a:rPr lang="pl-PL" dirty="0"/>
              <a:t>Pole do strzelania konkurencji </a:t>
            </a:r>
            <a:r>
              <a:rPr lang="pl-PL" dirty="0" err="1"/>
              <a:t>skeet</a:t>
            </a:r>
            <a:r>
              <a:rPr lang="pl-PL" dirty="0"/>
              <a:t> składa się z dwóch budek oraz ośmiu stanowisk strzeleckich rozmieszczonych na obwodzie wycinka okręgu o promieniu 19,2 m.</a:t>
            </a:r>
          </a:p>
          <a:p>
            <a:r>
              <a:rPr lang="pl-PL" dirty="0"/>
              <a:t>Zawodnicy po oddaniu strzału przechodzą na kolejne stanowisko.</a:t>
            </a:r>
          </a:p>
          <a:p>
            <a:endParaRPr lang="pl-PL" dirty="0"/>
          </a:p>
          <a:p>
            <a:r>
              <a:rPr lang="pl-PL" dirty="0"/>
              <a:t>Ilość strzałów: 125 (mężczyźni), 75 (kobiety) +25 strz. (finał)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911101DF-8F55-41A0-8DB4-B98D8742CE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8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548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D84AA4BC-D0A6-40F7-91E2-DBAF1EBD7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34" y="0"/>
            <a:ext cx="91579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26228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168</Words>
  <Application>Microsoft Office PowerPoint</Application>
  <PresentationFormat>Pokaz na ekranie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Calibri</vt:lpstr>
      <vt:lpstr>Motyw pakietu Office</vt:lpstr>
      <vt:lpstr>Konkurencje w strzalaniach do rzutków wg ISSF</vt:lpstr>
      <vt:lpstr>Konkurencje</vt:lpstr>
      <vt:lpstr>Sprzęt i amunicja</vt:lpstr>
      <vt:lpstr>Trap</vt:lpstr>
      <vt:lpstr>Double Trap</vt:lpstr>
      <vt:lpstr>Skeet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Konkurencje w strzalaniach do rzutków wg ISSF</dc:title>
  <dc:creator>user</dc:creator>
  <cp:lastModifiedBy>Rafał Brzozowski</cp:lastModifiedBy>
  <cp:revision>10</cp:revision>
  <dcterms:created xsi:type="dcterms:W3CDTF">2014-11-08T08:42:25Z</dcterms:created>
  <dcterms:modified xsi:type="dcterms:W3CDTF">2017-08-26T08:59:22Z</dcterms:modified>
</cp:coreProperties>
</file>