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1" r:id="rId10"/>
    <p:sldId id="267" r:id="rId11"/>
    <p:sldId id="262" r:id="rId12"/>
    <p:sldId id="268" r:id="rId13"/>
    <p:sldId id="263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Konkurencje w </a:t>
            </a:r>
            <a:r>
              <a:rPr lang="pl-PL" dirty="0" err="1"/>
              <a:t>strzelaniach</a:t>
            </a:r>
            <a:r>
              <a:rPr lang="pl-PL" dirty="0"/>
              <a:t> pistoletowych wg ISSF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3614055-C7E5-40BA-B2A8-CB7689624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-18000"/>
            <a:ext cx="7190584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2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centralnego zapłonu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Odległość: 25 m</a:t>
            </a:r>
          </a:p>
          <a:p>
            <a:r>
              <a:rPr lang="pl-PL" dirty="0"/>
              <a:t>Konkurencja rozgrywana wśród mężczyzn</a:t>
            </a:r>
          </a:p>
          <a:p>
            <a:r>
              <a:rPr lang="pl-PL" dirty="0"/>
              <a:t>30 strz. cz. dokładna + 30 strz. cz. szybka</a:t>
            </a:r>
          </a:p>
          <a:p>
            <a:r>
              <a:rPr lang="pl-PL" dirty="0"/>
              <a:t>Przed każdą częścią 5 strzałów próbnych</a:t>
            </a:r>
          </a:p>
          <a:p>
            <a:r>
              <a:rPr lang="pl-PL" dirty="0"/>
              <a:t>Każda część składa się z 6 serii 5 strzałowych.</a:t>
            </a:r>
          </a:p>
          <a:p>
            <a:r>
              <a:rPr lang="pl-PL" dirty="0"/>
              <a:t>Czas: dla cz. dokładnej 5 min./5 strz. Dla części szybkiej program(tarcza co 7 s. otwiera się na 3 s.)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CA71FDB0-8A32-432E-87F1-575C5AE15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4572000" cy="4371975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C15646E-BE75-4B5C-A9A4-A1AAC88D4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31769"/>
            <a:ext cx="4124022" cy="43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671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dowolny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Odległość: 50 m</a:t>
            </a:r>
          </a:p>
          <a:p>
            <a:r>
              <a:rPr lang="pl-PL" dirty="0"/>
              <a:t>Konkurencja rozgrywana jest wśród mężczyzn</a:t>
            </a:r>
          </a:p>
          <a:p>
            <a:r>
              <a:rPr lang="pl-PL" dirty="0"/>
              <a:t>60 strzałów ocenianych</a:t>
            </a:r>
          </a:p>
          <a:p>
            <a:r>
              <a:rPr lang="pl-PL" dirty="0"/>
              <a:t>Ilość tarcz: 2 próbne, 12 ocenianych (TS-2)</a:t>
            </a:r>
          </a:p>
          <a:p>
            <a:r>
              <a:rPr lang="pl-PL" dirty="0"/>
              <a:t>Ładowanie: 1 nabojem</a:t>
            </a:r>
          </a:p>
          <a:p>
            <a:r>
              <a:rPr lang="pl-PL" dirty="0"/>
              <a:t>Czasy:</a:t>
            </a:r>
          </a:p>
          <a:p>
            <a:pPr lvl="1"/>
            <a:r>
              <a:rPr lang="pl-PL" dirty="0"/>
              <a:t>Przed przygotowawczy: 10 min.</a:t>
            </a:r>
          </a:p>
          <a:p>
            <a:pPr lvl="1"/>
            <a:r>
              <a:rPr lang="pl-PL" dirty="0"/>
              <a:t>Przygotowawczy i strzały próbne: 15 min.</a:t>
            </a:r>
          </a:p>
          <a:p>
            <a:pPr lvl="1"/>
            <a:r>
              <a:rPr lang="pl-PL" dirty="0"/>
              <a:t>Strzały oceniane: 90 min.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C62FAAF3-8AC0-493D-A22A-578635437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7190584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7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Konkurencje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Pistolet pneumatyczny (</a:t>
            </a:r>
            <a:r>
              <a:rPr lang="pl-PL" dirty="0" err="1"/>
              <a:t>Ppn</a:t>
            </a:r>
            <a:r>
              <a:rPr lang="pl-PL" dirty="0"/>
              <a:t>)</a:t>
            </a:r>
          </a:p>
          <a:p>
            <a:r>
              <a:rPr lang="pl-PL" dirty="0"/>
              <a:t>Pistolet sportowy (</a:t>
            </a:r>
            <a:r>
              <a:rPr lang="pl-PL" dirty="0" err="1"/>
              <a:t>Psp</a:t>
            </a:r>
            <a:r>
              <a:rPr lang="pl-PL" dirty="0"/>
              <a:t>)</a:t>
            </a:r>
          </a:p>
          <a:p>
            <a:r>
              <a:rPr lang="pl-PL" dirty="0"/>
              <a:t>Pistolet szybkostrzelny (</a:t>
            </a:r>
            <a:r>
              <a:rPr lang="pl-PL" dirty="0" err="1"/>
              <a:t>Psz</a:t>
            </a:r>
            <a:r>
              <a:rPr lang="pl-PL" dirty="0"/>
              <a:t>)</a:t>
            </a:r>
          </a:p>
          <a:p>
            <a:r>
              <a:rPr lang="pl-PL" dirty="0"/>
              <a:t>Pistolet standardowy (</a:t>
            </a:r>
            <a:r>
              <a:rPr lang="pl-PL" dirty="0" err="1"/>
              <a:t>Pstd</a:t>
            </a:r>
            <a:r>
              <a:rPr lang="pl-PL" dirty="0"/>
              <a:t>)</a:t>
            </a:r>
          </a:p>
          <a:p>
            <a:r>
              <a:rPr lang="pl-PL" dirty="0"/>
              <a:t>Pistolet centralnego zapłonu (</a:t>
            </a:r>
            <a:r>
              <a:rPr lang="pl-PL" dirty="0" err="1"/>
              <a:t>Pcz</a:t>
            </a:r>
            <a:r>
              <a:rPr lang="pl-PL" dirty="0"/>
              <a:t>)</a:t>
            </a:r>
          </a:p>
          <a:p>
            <a:r>
              <a:rPr lang="pl-PL" dirty="0"/>
              <a:t>Pistolet dowolny (</a:t>
            </a:r>
            <a:r>
              <a:rPr lang="pl-PL" dirty="0" err="1"/>
              <a:t>Pdw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pneumatyczny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Odległość: 10 m</a:t>
            </a:r>
          </a:p>
          <a:p>
            <a:r>
              <a:rPr lang="pl-PL" dirty="0"/>
              <a:t>Ilość strzałów: 40 (kobiety), 60 (mężczyźni)</a:t>
            </a:r>
          </a:p>
          <a:p>
            <a:r>
              <a:rPr lang="pl-PL" dirty="0"/>
              <a:t>Ilość tarcz: 4 próbne, 40/60 ocenianych</a:t>
            </a:r>
          </a:p>
          <a:p>
            <a:r>
              <a:rPr lang="pl-PL" dirty="0"/>
              <a:t>Ładowanie: 1 nabojem</a:t>
            </a:r>
          </a:p>
          <a:p>
            <a:r>
              <a:rPr lang="pl-PL" dirty="0"/>
              <a:t>Czasy:</a:t>
            </a:r>
          </a:p>
          <a:p>
            <a:pPr lvl="1"/>
            <a:r>
              <a:rPr lang="pl-PL" dirty="0"/>
              <a:t>Przed przygotowawczy: 10 min.</a:t>
            </a:r>
          </a:p>
          <a:p>
            <a:pPr lvl="1"/>
            <a:r>
              <a:rPr lang="pl-PL" dirty="0"/>
              <a:t>Przygotowawczy i strzały próbne: 15 min.</a:t>
            </a:r>
          </a:p>
          <a:p>
            <a:pPr lvl="1"/>
            <a:r>
              <a:rPr lang="pl-PL" dirty="0"/>
              <a:t>Strzały oceniane: 50 min. (40 strz.), 75 min.</a:t>
            </a:r>
          </a:p>
          <a:p>
            <a:pPr lvl="1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D428C5F-0C3A-4F2D-A9A0-70593A34C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412776"/>
            <a:ext cx="4557713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54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sportowy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pl-PL" dirty="0"/>
              <a:t>Odległość: 25 m</a:t>
            </a:r>
          </a:p>
          <a:p>
            <a:r>
              <a:rPr lang="pl-PL" dirty="0"/>
              <a:t>Konkurencja rozgrywana wśród kobiet</a:t>
            </a:r>
          </a:p>
          <a:p>
            <a:r>
              <a:rPr lang="pl-PL" dirty="0"/>
              <a:t>30 strz. cz. dokładna + 30 strz. cz. szybka</a:t>
            </a:r>
          </a:p>
          <a:p>
            <a:r>
              <a:rPr lang="pl-PL" dirty="0"/>
              <a:t>Przed każdą częścią 5 strzałów próbnych</a:t>
            </a:r>
          </a:p>
          <a:p>
            <a:r>
              <a:rPr lang="pl-PL" dirty="0"/>
              <a:t>Każda część składa się z 6 serii 5 strzałowych.</a:t>
            </a:r>
          </a:p>
          <a:p>
            <a:r>
              <a:rPr lang="pl-PL" dirty="0"/>
              <a:t>Czas: dla cz. dokładnej 5 min./5 strz. Dla części szybkiej program(tarcza co 7 s. otwiera się na 3 s.)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349B7569-3428-41C1-A5F3-7D7AF5A58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4572000" cy="4371975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71517C19-AD41-4DA6-82A7-43DAEF6E7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12776"/>
            <a:ext cx="4124022" cy="43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5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szybkostrzelny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Odległość: 25 m</a:t>
            </a:r>
          </a:p>
          <a:p>
            <a:r>
              <a:rPr lang="pl-PL" dirty="0"/>
              <a:t>Konkurencja rozgrywana wśród mężczyzn</a:t>
            </a:r>
          </a:p>
          <a:p>
            <a:r>
              <a:rPr lang="pl-PL" dirty="0"/>
              <a:t>Konkurencja składa się z 12 serii po 5 strz.</a:t>
            </a:r>
          </a:p>
          <a:p>
            <a:r>
              <a:rPr lang="pl-PL" dirty="0"/>
              <a:t>Serie rozgrywane są w trzech przebiegach: </a:t>
            </a:r>
          </a:p>
          <a:p>
            <a:pPr>
              <a:buNone/>
            </a:pPr>
            <a:r>
              <a:rPr lang="pl-PL" dirty="0"/>
              <a:t>8 s, 6 s, 4 s.</a:t>
            </a:r>
          </a:p>
          <a:p>
            <a:r>
              <a:rPr lang="pl-PL" dirty="0"/>
              <a:t>Serie 5 strz. oddaje się do 5 tarcz. (Sylwetki)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9AD96F9E-477E-4CCC-996D-AB3CC99FD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216" y="2913888"/>
            <a:ext cx="1908644" cy="201600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9A3C009-7FEF-41D0-A477-B4C71F00A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3888"/>
            <a:ext cx="1908644" cy="2016000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93CB7039-9CE1-495A-82EE-EBE4FB374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220" y="2927066"/>
            <a:ext cx="1908644" cy="201600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74174850-70D9-4209-A430-816B89880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644" y="2913888"/>
            <a:ext cx="1908644" cy="20160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EC2830B0-8094-4DAD-8AC5-65BE860C4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356" y="2927066"/>
            <a:ext cx="1908644" cy="2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64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standardowy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Odległość: 25 m</a:t>
            </a:r>
          </a:p>
          <a:p>
            <a:r>
              <a:rPr lang="pl-PL" dirty="0"/>
              <a:t>Konkurencja rozgrywana wśród mężczyzn</a:t>
            </a:r>
          </a:p>
          <a:p>
            <a:r>
              <a:rPr lang="pl-PL" dirty="0"/>
              <a:t>Konkurencja składa się z 12 serii po 5 strz.</a:t>
            </a:r>
          </a:p>
          <a:p>
            <a:r>
              <a:rPr lang="pl-PL" dirty="0"/>
              <a:t>Serie rozgrywane są w trzech przebiegach: </a:t>
            </a:r>
          </a:p>
          <a:p>
            <a:pPr>
              <a:buNone/>
            </a:pPr>
            <a:r>
              <a:rPr lang="pl-PL" dirty="0"/>
              <a:t>150 s, 20 s, 10 s.</a:t>
            </a:r>
          </a:p>
          <a:p>
            <a:r>
              <a:rPr lang="pl-PL" dirty="0"/>
              <a:t>Serie 5 strz. oddaje się do 1 tarczy (TS2).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379</Words>
  <Application>Microsoft Office PowerPoint</Application>
  <PresentationFormat>Pokaz na ekranie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Konkurencje w strzelaniach pistoletowych wg ISSF</vt:lpstr>
      <vt:lpstr>Konkurencje</vt:lpstr>
      <vt:lpstr>Pistolet pneumatyczny</vt:lpstr>
      <vt:lpstr>Prezentacja programu PowerPoint</vt:lpstr>
      <vt:lpstr>Pistolet sportowy</vt:lpstr>
      <vt:lpstr>Prezentacja programu PowerPoint</vt:lpstr>
      <vt:lpstr>Pistolet szybkostrzelny</vt:lpstr>
      <vt:lpstr>Prezentacja programu PowerPoint</vt:lpstr>
      <vt:lpstr>Pistolet standardowy</vt:lpstr>
      <vt:lpstr>Prezentacja programu PowerPoint</vt:lpstr>
      <vt:lpstr>Pistolet centralnego zapłonu</vt:lpstr>
      <vt:lpstr>Prezentacja programu PowerPoint</vt:lpstr>
      <vt:lpstr>Pistolet dowolny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Konkurencje w strzelaniach pistoletowych wg ISSF</dc:title>
  <dc:creator>user</dc:creator>
  <cp:lastModifiedBy>Rafał Brzozowski</cp:lastModifiedBy>
  <cp:revision>16</cp:revision>
  <dcterms:created xsi:type="dcterms:W3CDTF">2014-11-07T10:10:54Z</dcterms:created>
  <dcterms:modified xsi:type="dcterms:W3CDTF">2017-08-26T08:25:52Z</dcterms:modified>
</cp:coreProperties>
</file>