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slideLayouts/slideLayout2.xml" ContentType="application/vnd.openxmlformats-officedocument.presentationml.slideLayout+xml"/>
  <Override PartName="/ppt/theme/theme3.xml" ContentType="application/vnd.openxmlformats-officedocument.theme+xml"/>
  <Override PartName="/ppt/slideLayouts/slideLayout3.xml" ContentType="application/vnd.openxmlformats-officedocument.presentationml.slideLayout+xml"/>
  <Override PartName="/ppt/theme/theme4.xml" ContentType="application/vnd.openxmlformats-officedocument.theme+xml"/>
  <Override PartName="/ppt/slideLayouts/slideLayout4.xml" ContentType="application/vnd.openxmlformats-officedocument.presentationml.slideLayout+xml"/>
  <Override PartName="/ppt/theme/theme5.xml" ContentType="application/vnd.openxmlformats-officedocument.theme+xml"/>
  <Override PartName="/ppt/slideLayouts/slideLayout5.xml" ContentType="application/vnd.openxmlformats-officedocument.presentationml.slideLayout+xml"/>
  <Override PartName="/ppt/theme/theme6.xml" ContentType="application/vnd.openxmlformats-officedocument.theme+xml"/>
  <Override PartName="/ppt/slideLayouts/slideLayout6.xml" ContentType="application/vnd.openxmlformats-officedocument.presentationml.slideLayout+xml"/>
  <Override PartName="/ppt/theme/theme7.xml" ContentType="application/vnd.openxmlformats-officedocument.theme+xml"/>
  <Override PartName="/ppt/slideLayouts/slideLayout7.xml" ContentType="application/vnd.openxmlformats-officedocument.presentationml.slideLayout+xml"/>
  <Override PartName="/ppt/theme/theme8.xml" ContentType="application/vnd.openxmlformats-officedocument.theme+xml"/>
  <Override PartName="/ppt/slideLayouts/slideLayout8.xml" ContentType="application/vnd.openxmlformats-officedocument.presentationml.slideLayout+xml"/>
  <Override PartName="/ppt/theme/theme9.xml" ContentType="application/vnd.openxmlformats-officedocument.theme+xml"/>
  <Override PartName="/ppt/slideLayouts/slideLayout9.xml" ContentType="application/vnd.openxmlformats-officedocument.presentationml.slideLayout+xml"/>
  <Override PartName="/ppt/theme/theme10.xml" ContentType="application/vnd.openxmlformats-officedocument.theme+xml"/>
  <Override PartName="/ppt/slideLayouts/slideLayout10.xml" ContentType="application/vnd.openxmlformats-officedocument.presentationml.slideLayout+xml"/>
  <Override PartName="/ppt/theme/theme11.xml" ContentType="application/vnd.openxmlformats-officedocument.theme+xml"/>
  <Override PartName="/ppt/slideLayouts/slideLayout11.xml" ContentType="application/vnd.openxmlformats-officedocument.presentationml.slideLayout+xml"/>
  <Override PartName="/ppt/theme/theme12.xml" ContentType="application/vnd.openxmlformats-officedocument.theme+xml"/>
  <Override PartName="/ppt/slideLayouts/slideLayout12.xml" ContentType="application/vnd.openxmlformats-officedocument.presentationml.slideLayout+xml"/>
  <Override PartName="/ppt/theme/theme13.xml" ContentType="application/vnd.openxmlformats-officedocument.theme+xml"/>
  <Override PartName="/ppt/slideLayouts/slideLayout13.xml" ContentType="application/vnd.openxmlformats-officedocument.presentationml.slideLayout+xml"/>
  <Override PartName="/ppt/theme/theme14.xml" ContentType="application/vnd.openxmlformats-officedocument.theme+xml"/>
  <Override PartName="/ppt/slideLayouts/slideLayout14.xml" ContentType="application/vnd.openxmlformats-officedocument.presentationml.slideLayout+xml"/>
  <Override PartName="/ppt/theme/theme15.xml" ContentType="application/vnd.openxmlformats-officedocument.theme+xml"/>
  <Override PartName="/ppt/slideLayouts/slideLayout15.xml" ContentType="application/vnd.openxmlformats-officedocument.presentationml.slideLayout+xml"/>
  <Override PartName="/ppt/theme/theme16.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theme/theme24.xml" ContentType="application/vnd.openxmlformats-officedocument.theme+xml"/>
  <Override PartName="/ppt/theme/theme25.xml" ContentType="application/vnd.openxmlformats-officedocument.theme+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2.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3.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4.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ags/tag5.xml" ContentType="application/vnd.openxmlformats-officedocument.presentationml.tags+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tags/tag6.xml" ContentType="application/vnd.openxmlformats-officedocument.presentationml.tags+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tags/tag7.xml" ContentType="application/vnd.openxmlformats-officedocument.presentationml.tags+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tags/tag8.xml" ContentType="application/vnd.openxmlformats-officedocument.presentationml.tags+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tags/tag9.xml" ContentType="application/vnd.openxmlformats-officedocument.presentationml.tags+xml"/>
  <Override PartName="/ppt/notesSlides/notesSlide103.xml" ContentType="application/vnd.openxmlformats-officedocument.presentationml.notesSlide+xml"/>
  <Override PartName="/ppt/tags/tag10.xml" ContentType="application/vnd.openxmlformats-officedocument.presentationml.tags+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tags/tag11.xml" ContentType="application/vnd.openxmlformats-officedocument.presentationml.tags+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tags/tag12.xml" ContentType="application/vnd.openxmlformats-officedocument.presentationml.tags+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charts/chart1.xml" ContentType="application/vnd.openxmlformats-officedocument.drawingml.chart+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comments/comment1.xml" ContentType="application/vnd.openxmlformats-officedocument.presentationml.comments+xml"/>
  <Override PartName="/ppt/notesSlides/notesSlide135.xml" ContentType="application/vnd.openxmlformats-officedocument.presentationml.notesSlide+xml"/>
  <Override PartName="/ppt/comments/comment2.xml" ContentType="application/vnd.openxmlformats-officedocument.presentationml.comments+xml"/>
  <Override PartName="/ppt/notesSlides/notesSlide1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7" r:id="rId4"/>
    <p:sldMasterId id="2147483705" r:id="rId5"/>
    <p:sldMasterId id="2147483652" r:id="rId6"/>
    <p:sldMasterId id="2147483676" r:id="rId7"/>
    <p:sldMasterId id="2147483684" r:id="rId8"/>
    <p:sldMasterId id="2147483664" r:id="rId9"/>
    <p:sldMasterId id="2147483670" r:id="rId10"/>
    <p:sldMasterId id="2147483660" r:id="rId11"/>
    <p:sldMasterId id="2147483688" r:id="rId12"/>
    <p:sldMasterId id="2147483662" r:id="rId13"/>
    <p:sldMasterId id="2147483702" r:id="rId14"/>
    <p:sldMasterId id="2147483672" r:id="rId15"/>
    <p:sldMasterId id="2147483682" r:id="rId16"/>
    <p:sldMasterId id="2147483717" r:id="rId17"/>
    <p:sldMasterId id="2147483666" r:id="rId18"/>
    <p:sldMasterId id="2147483668" r:id="rId19"/>
    <p:sldMasterId id="2147483719" r:id="rId20"/>
    <p:sldMasterId id="2147483739" r:id="rId21"/>
    <p:sldMasterId id="2147483741" r:id="rId22"/>
    <p:sldMasterId id="2147483743" r:id="rId23"/>
    <p:sldMasterId id="2147483745" r:id="rId24"/>
    <p:sldMasterId id="2147483747" r:id="rId25"/>
    <p:sldMasterId id="2147483750" r:id="rId26"/>
    <p:sldMasterId id="2147483752" r:id="rId27"/>
    <p:sldMasterId id="2147483754" r:id="rId28"/>
  </p:sldMasterIdLst>
  <p:notesMasterIdLst>
    <p:notesMasterId r:id="rId180"/>
  </p:notesMasterIdLst>
  <p:handoutMasterIdLst>
    <p:handoutMasterId r:id="rId181"/>
  </p:handoutMasterIdLst>
  <p:sldIdLst>
    <p:sldId id="409" r:id="rId29"/>
    <p:sldId id="410" r:id="rId30"/>
    <p:sldId id="411" r:id="rId31"/>
    <p:sldId id="412" r:id="rId32"/>
    <p:sldId id="413" r:id="rId33"/>
    <p:sldId id="530" r:id="rId34"/>
    <p:sldId id="531" r:id="rId35"/>
    <p:sldId id="532" r:id="rId36"/>
    <p:sldId id="533" r:id="rId37"/>
    <p:sldId id="534" r:id="rId38"/>
    <p:sldId id="535" r:id="rId39"/>
    <p:sldId id="536" r:id="rId40"/>
    <p:sldId id="537" r:id="rId41"/>
    <p:sldId id="538" r:id="rId42"/>
    <p:sldId id="539" r:id="rId43"/>
    <p:sldId id="540" r:id="rId44"/>
    <p:sldId id="414" r:id="rId45"/>
    <p:sldId id="415" r:id="rId46"/>
    <p:sldId id="416" r:id="rId47"/>
    <p:sldId id="417" r:id="rId48"/>
    <p:sldId id="418" r:id="rId49"/>
    <p:sldId id="419" r:id="rId50"/>
    <p:sldId id="420" r:id="rId51"/>
    <p:sldId id="421" r:id="rId52"/>
    <p:sldId id="422" r:id="rId53"/>
    <p:sldId id="423" r:id="rId54"/>
    <p:sldId id="424" r:id="rId55"/>
    <p:sldId id="425" r:id="rId56"/>
    <p:sldId id="486" r:id="rId57"/>
    <p:sldId id="487" r:id="rId58"/>
    <p:sldId id="488" r:id="rId59"/>
    <p:sldId id="489" r:id="rId60"/>
    <p:sldId id="490" r:id="rId61"/>
    <p:sldId id="491" r:id="rId62"/>
    <p:sldId id="492" r:id="rId63"/>
    <p:sldId id="493" r:id="rId64"/>
    <p:sldId id="494" r:id="rId65"/>
    <p:sldId id="495" r:id="rId66"/>
    <p:sldId id="496" r:id="rId67"/>
    <p:sldId id="497" r:id="rId68"/>
    <p:sldId id="498" r:id="rId69"/>
    <p:sldId id="499" r:id="rId70"/>
    <p:sldId id="500" r:id="rId71"/>
    <p:sldId id="501" r:id="rId72"/>
    <p:sldId id="502" r:id="rId73"/>
    <p:sldId id="503" r:id="rId74"/>
    <p:sldId id="504" r:id="rId75"/>
    <p:sldId id="505" r:id="rId76"/>
    <p:sldId id="506" r:id="rId77"/>
    <p:sldId id="507" r:id="rId78"/>
    <p:sldId id="508" r:id="rId79"/>
    <p:sldId id="509" r:id="rId80"/>
    <p:sldId id="510" r:id="rId81"/>
    <p:sldId id="511" r:id="rId82"/>
    <p:sldId id="512" r:id="rId83"/>
    <p:sldId id="513" r:id="rId84"/>
    <p:sldId id="514" r:id="rId85"/>
    <p:sldId id="515" r:id="rId86"/>
    <p:sldId id="516" r:id="rId87"/>
    <p:sldId id="517" r:id="rId88"/>
    <p:sldId id="518" r:id="rId89"/>
    <p:sldId id="519" r:id="rId90"/>
    <p:sldId id="520" r:id="rId91"/>
    <p:sldId id="521" r:id="rId92"/>
    <p:sldId id="522" r:id="rId93"/>
    <p:sldId id="523" r:id="rId94"/>
    <p:sldId id="524" r:id="rId95"/>
    <p:sldId id="525" r:id="rId96"/>
    <p:sldId id="526" r:id="rId97"/>
    <p:sldId id="527" r:id="rId98"/>
    <p:sldId id="528" r:id="rId99"/>
    <p:sldId id="428" r:id="rId100"/>
    <p:sldId id="429" r:id="rId101"/>
    <p:sldId id="430" r:id="rId102"/>
    <p:sldId id="431" r:id="rId103"/>
    <p:sldId id="432" r:id="rId104"/>
    <p:sldId id="433" r:id="rId105"/>
    <p:sldId id="434" r:id="rId106"/>
    <p:sldId id="435" r:id="rId107"/>
    <p:sldId id="436" r:id="rId108"/>
    <p:sldId id="437" r:id="rId109"/>
    <p:sldId id="438" r:id="rId110"/>
    <p:sldId id="439" r:id="rId111"/>
    <p:sldId id="440" r:id="rId112"/>
    <p:sldId id="441" r:id="rId113"/>
    <p:sldId id="442" r:id="rId114"/>
    <p:sldId id="443" r:id="rId115"/>
    <p:sldId id="444" r:id="rId116"/>
    <p:sldId id="445" r:id="rId117"/>
    <p:sldId id="446" r:id="rId118"/>
    <p:sldId id="447" r:id="rId119"/>
    <p:sldId id="448" r:id="rId120"/>
    <p:sldId id="449" r:id="rId121"/>
    <p:sldId id="450" r:id="rId122"/>
    <p:sldId id="451" r:id="rId123"/>
    <p:sldId id="452" r:id="rId124"/>
    <p:sldId id="453" r:id="rId125"/>
    <p:sldId id="454" r:id="rId126"/>
    <p:sldId id="455" r:id="rId127"/>
    <p:sldId id="456" r:id="rId128"/>
    <p:sldId id="457" r:id="rId129"/>
    <p:sldId id="458" r:id="rId130"/>
    <p:sldId id="459" r:id="rId131"/>
    <p:sldId id="460" r:id="rId132"/>
    <p:sldId id="461" r:id="rId133"/>
    <p:sldId id="462" r:id="rId134"/>
    <p:sldId id="463" r:id="rId135"/>
    <p:sldId id="464" r:id="rId136"/>
    <p:sldId id="465" r:id="rId137"/>
    <p:sldId id="466" r:id="rId138"/>
    <p:sldId id="467" r:id="rId139"/>
    <p:sldId id="468" r:id="rId140"/>
    <p:sldId id="469" r:id="rId141"/>
    <p:sldId id="470" r:id="rId142"/>
    <p:sldId id="471" r:id="rId143"/>
    <p:sldId id="472" r:id="rId144"/>
    <p:sldId id="473" r:id="rId145"/>
    <p:sldId id="474" r:id="rId146"/>
    <p:sldId id="475" r:id="rId147"/>
    <p:sldId id="476" r:id="rId148"/>
    <p:sldId id="477" r:id="rId149"/>
    <p:sldId id="478" r:id="rId150"/>
    <p:sldId id="479" r:id="rId151"/>
    <p:sldId id="480" r:id="rId152"/>
    <p:sldId id="481" r:id="rId153"/>
    <p:sldId id="482" r:id="rId154"/>
    <p:sldId id="483" r:id="rId155"/>
    <p:sldId id="541" r:id="rId156"/>
    <p:sldId id="542" r:id="rId157"/>
    <p:sldId id="543" r:id="rId158"/>
    <p:sldId id="544" r:id="rId159"/>
    <p:sldId id="545" r:id="rId160"/>
    <p:sldId id="546" r:id="rId161"/>
    <p:sldId id="547" r:id="rId162"/>
    <p:sldId id="548" r:id="rId163"/>
    <p:sldId id="549" r:id="rId164"/>
    <p:sldId id="550" r:id="rId165"/>
    <p:sldId id="551" r:id="rId166"/>
    <p:sldId id="552" r:id="rId167"/>
    <p:sldId id="553" r:id="rId168"/>
    <p:sldId id="554" r:id="rId169"/>
    <p:sldId id="555" r:id="rId170"/>
    <p:sldId id="556" r:id="rId171"/>
    <p:sldId id="557" r:id="rId172"/>
    <p:sldId id="558" r:id="rId173"/>
    <p:sldId id="559" r:id="rId174"/>
    <p:sldId id="560" r:id="rId175"/>
    <p:sldId id="561" r:id="rId176"/>
    <p:sldId id="562" r:id="rId177"/>
    <p:sldId id="563" r:id="rId178"/>
    <p:sldId id="564" r:id="rId17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1" id="{A539C7E3-4144-47AC-8E21-C6A279B50BF5}">
          <p14:sldIdLst>
            <p14:sldId id="409"/>
            <p14:sldId id="410"/>
            <p14:sldId id="411"/>
            <p14:sldId id="412"/>
            <p14:sldId id="413"/>
          </p14:sldIdLst>
        </p14:section>
        <p14:section name="BIM 360 TEAM" id="{499B3CE6-ECF0-482B-BCE1-A1A65A2C5EC1}">
          <p14:sldIdLst>
            <p14:sldId id="530"/>
            <p14:sldId id="531"/>
            <p14:sldId id="532"/>
            <p14:sldId id="533"/>
            <p14:sldId id="534"/>
            <p14:sldId id="535"/>
            <p14:sldId id="536"/>
            <p14:sldId id="537"/>
            <p14:sldId id="538"/>
            <p14:sldId id="539"/>
            <p14:sldId id="540"/>
          </p14:sldIdLst>
        </p14:section>
        <p14:section name="BIM 360 DOC" id="{8FDC5DE7-DF12-468A-82C4-BC62F9A63067}">
          <p14:sldIdLst>
            <p14:sldId id="414"/>
            <p14:sldId id="415"/>
            <p14:sldId id="416"/>
            <p14:sldId id="417"/>
            <p14:sldId id="418"/>
            <p14:sldId id="419"/>
            <p14:sldId id="420"/>
            <p14:sldId id="421"/>
            <p14:sldId id="422"/>
            <p14:sldId id="423"/>
            <p14:sldId id="424"/>
            <p14:sldId id="425"/>
          </p14:sldIdLst>
        </p14:section>
        <p14:section name="BIM 360 GLUE" id="{9D960CE5-6410-4D47-8B4E-FD1E28E29799}">
          <p14:sldIdLst>
            <p14:sldId id="486"/>
            <p14:sldId id="487"/>
            <p14:sldId id="488"/>
            <p14:sldId id="489"/>
            <p14:sldId id="490"/>
            <p14:sldId id="491"/>
            <p14:sldId id="492"/>
            <p14:sldId id="493"/>
            <p14:sldId id="494"/>
            <p14:sldId id="495"/>
            <p14:sldId id="496"/>
            <p14:sldId id="497"/>
            <p14:sldId id="498"/>
            <p14:sldId id="499"/>
            <p14:sldId id="500"/>
            <p14:sldId id="501"/>
            <p14:sldId id="502"/>
            <p14:sldId id="503"/>
            <p14:sldId id="504"/>
            <p14:sldId id="505"/>
            <p14:sldId id="506"/>
            <p14:sldId id="507"/>
            <p14:sldId id="508"/>
            <p14:sldId id="509"/>
            <p14:sldId id="510"/>
            <p14:sldId id="511"/>
            <p14:sldId id="512"/>
            <p14:sldId id="513"/>
            <p14:sldId id="514"/>
            <p14:sldId id="515"/>
            <p14:sldId id="516"/>
            <p14:sldId id="517"/>
            <p14:sldId id="518"/>
            <p14:sldId id="519"/>
            <p14:sldId id="520"/>
            <p14:sldId id="521"/>
            <p14:sldId id="522"/>
            <p14:sldId id="523"/>
            <p14:sldId id="524"/>
            <p14:sldId id="525"/>
            <p14:sldId id="526"/>
            <p14:sldId id="527"/>
            <p14:sldId id="528"/>
          </p14:sldIdLst>
        </p14:section>
        <p14:section name="BIM 360 FIELD" id="{E66AE4C1-A3FF-4BD7-B381-A1A89FC98A7E}">
          <p14:sldIdLst>
            <p14:sldId id="428"/>
            <p14:sldId id="429"/>
            <p14:sldId id="430"/>
            <p14:sldId id="431"/>
            <p14:sldId id="432"/>
            <p14:sldId id="433"/>
            <p14:sldId id="434"/>
            <p14:sldId id="435"/>
            <p14:sldId id="436"/>
            <p14:sldId id="437"/>
            <p14:sldId id="438"/>
            <p14:sldId id="439"/>
            <p14:sldId id="440"/>
            <p14:sldId id="441"/>
            <p14:sldId id="442"/>
            <p14:sldId id="443"/>
            <p14:sldId id="444"/>
            <p14:sldId id="445"/>
            <p14:sldId id="446"/>
            <p14:sldId id="447"/>
            <p14:sldId id="448"/>
            <p14:sldId id="449"/>
            <p14:sldId id="450"/>
            <p14:sldId id="451"/>
            <p14:sldId id="452"/>
            <p14:sldId id="453"/>
            <p14:sldId id="454"/>
            <p14:sldId id="455"/>
            <p14:sldId id="456"/>
            <p14:sldId id="457"/>
            <p14:sldId id="458"/>
            <p14:sldId id="459"/>
            <p14:sldId id="460"/>
            <p14:sldId id="461"/>
            <p14:sldId id="462"/>
            <p14:sldId id="463"/>
            <p14:sldId id="464"/>
            <p14:sldId id="465"/>
            <p14:sldId id="466"/>
            <p14:sldId id="467"/>
            <p14:sldId id="468"/>
            <p14:sldId id="469"/>
            <p14:sldId id="470"/>
            <p14:sldId id="471"/>
            <p14:sldId id="472"/>
            <p14:sldId id="473"/>
            <p14:sldId id="474"/>
            <p14:sldId id="475"/>
            <p14:sldId id="476"/>
            <p14:sldId id="477"/>
            <p14:sldId id="478"/>
            <p14:sldId id="479"/>
            <p14:sldId id="480"/>
            <p14:sldId id="481"/>
            <p14:sldId id="482"/>
            <p14:sldId id="483"/>
          </p14:sldIdLst>
        </p14:section>
        <p14:section name="BIM 360 PLAN" id="{1A2BCE7F-D199-4385-9F1A-17CDFC4AB237}">
          <p14:sldIdLst>
            <p14:sldId id="541"/>
            <p14:sldId id="542"/>
            <p14:sldId id="543"/>
            <p14:sldId id="544"/>
            <p14:sldId id="545"/>
            <p14:sldId id="546"/>
            <p14:sldId id="547"/>
            <p14:sldId id="548"/>
            <p14:sldId id="549"/>
            <p14:sldId id="550"/>
            <p14:sldId id="551"/>
            <p14:sldId id="552"/>
            <p14:sldId id="553"/>
            <p14:sldId id="554"/>
            <p14:sldId id="555"/>
            <p14:sldId id="556"/>
            <p14:sldId id="557"/>
            <p14:sldId id="558"/>
            <p14:sldId id="559"/>
            <p14:sldId id="560"/>
            <p14:sldId id="561"/>
            <p14:sldId id="562"/>
            <p14:sldId id="563"/>
            <p14:sldId id="564"/>
          </p14:sldIdLst>
        </p14:section>
      </p14:sectionLst>
    </p:ext>
    <p:ext uri="{EFAFB233-063F-42B5-8137-9DF3F51BA10A}">
      <p15:sldGuideLst xmlns:p15="http://schemas.microsoft.com/office/powerpoint/2012/main">
        <p15:guide id="1" orient="horz" pos="2903">
          <p15:clr>
            <a:srgbClr val="A4A3A4"/>
          </p15:clr>
        </p15:guide>
        <p15:guide id="2" pos="4293">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rrod Krug" initials="JK"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6EA2"/>
    <a:srgbClr val="00558C"/>
    <a:srgbClr val="FBAD1B"/>
    <a:srgbClr val="CAD5DA"/>
    <a:srgbClr val="00AFD7"/>
    <a:srgbClr val="3C3F42"/>
    <a:srgbClr val="F0F3F4"/>
    <a:srgbClr val="139FCE"/>
    <a:srgbClr val="8A979B"/>
    <a:srgbClr val="D6E02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23" autoAdjust="0"/>
    <p:restoredTop sz="94698" autoAdjust="0"/>
  </p:normalViewPr>
  <p:slideViewPr>
    <p:cSldViewPr snapToGrid="0">
      <p:cViewPr varScale="1">
        <p:scale>
          <a:sx n="69" d="100"/>
          <a:sy n="69" d="100"/>
        </p:scale>
        <p:origin x="605" y="67"/>
      </p:cViewPr>
      <p:guideLst>
        <p:guide orient="horz" pos="2903"/>
        <p:guide pos="429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33" d="100"/>
        <a:sy n="133"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3.xml"/><Relationship Id="rId117" Type="http://schemas.openxmlformats.org/officeDocument/2006/relationships/slide" Target="slides/slide89.xml"/><Relationship Id="rId21" Type="http://schemas.openxmlformats.org/officeDocument/2006/relationships/slideMaster" Target="slideMasters/slideMaster18.xml"/><Relationship Id="rId42" Type="http://schemas.openxmlformats.org/officeDocument/2006/relationships/slide" Target="slides/slide14.xml"/><Relationship Id="rId47" Type="http://schemas.openxmlformats.org/officeDocument/2006/relationships/slide" Target="slides/slide19.xml"/><Relationship Id="rId63" Type="http://schemas.openxmlformats.org/officeDocument/2006/relationships/slide" Target="slides/slide35.xml"/><Relationship Id="rId68" Type="http://schemas.openxmlformats.org/officeDocument/2006/relationships/slide" Target="slides/slide40.xml"/><Relationship Id="rId84" Type="http://schemas.openxmlformats.org/officeDocument/2006/relationships/slide" Target="slides/slide56.xml"/><Relationship Id="rId89" Type="http://schemas.openxmlformats.org/officeDocument/2006/relationships/slide" Target="slides/slide61.xml"/><Relationship Id="rId112" Type="http://schemas.openxmlformats.org/officeDocument/2006/relationships/slide" Target="slides/slide84.xml"/><Relationship Id="rId133" Type="http://schemas.openxmlformats.org/officeDocument/2006/relationships/slide" Target="slides/slide105.xml"/><Relationship Id="rId138" Type="http://schemas.openxmlformats.org/officeDocument/2006/relationships/slide" Target="slides/slide110.xml"/><Relationship Id="rId154" Type="http://schemas.openxmlformats.org/officeDocument/2006/relationships/slide" Target="slides/slide126.xml"/><Relationship Id="rId159" Type="http://schemas.openxmlformats.org/officeDocument/2006/relationships/slide" Target="slides/slide131.xml"/><Relationship Id="rId175" Type="http://schemas.openxmlformats.org/officeDocument/2006/relationships/slide" Target="slides/slide147.xml"/><Relationship Id="rId170" Type="http://schemas.openxmlformats.org/officeDocument/2006/relationships/slide" Target="slides/slide142.xml"/><Relationship Id="rId16" Type="http://schemas.openxmlformats.org/officeDocument/2006/relationships/slideMaster" Target="slideMasters/slideMaster13.xml"/><Relationship Id="rId107" Type="http://schemas.openxmlformats.org/officeDocument/2006/relationships/slide" Target="slides/slide79.xml"/><Relationship Id="rId11" Type="http://schemas.openxmlformats.org/officeDocument/2006/relationships/slideMaster" Target="slideMasters/slideMaster8.xml"/><Relationship Id="rId32" Type="http://schemas.openxmlformats.org/officeDocument/2006/relationships/slide" Target="slides/slide4.xml"/><Relationship Id="rId37" Type="http://schemas.openxmlformats.org/officeDocument/2006/relationships/slide" Target="slides/slide9.xml"/><Relationship Id="rId53" Type="http://schemas.openxmlformats.org/officeDocument/2006/relationships/slide" Target="slides/slide25.xml"/><Relationship Id="rId58" Type="http://schemas.openxmlformats.org/officeDocument/2006/relationships/slide" Target="slides/slide30.xml"/><Relationship Id="rId74" Type="http://schemas.openxmlformats.org/officeDocument/2006/relationships/slide" Target="slides/slide46.xml"/><Relationship Id="rId79" Type="http://schemas.openxmlformats.org/officeDocument/2006/relationships/slide" Target="slides/slide51.xml"/><Relationship Id="rId102" Type="http://schemas.openxmlformats.org/officeDocument/2006/relationships/slide" Target="slides/slide74.xml"/><Relationship Id="rId123" Type="http://schemas.openxmlformats.org/officeDocument/2006/relationships/slide" Target="slides/slide95.xml"/><Relationship Id="rId128" Type="http://schemas.openxmlformats.org/officeDocument/2006/relationships/slide" Target="slides/slide100.xml"/><Relationship Id="rId144" Type="http://schemas.openxmlformats.org/officeDocument/2006/relationships/slide" Target="slides/slide116.xml"/><Relationship Id="rId149" Type="http://schemas.openxmlformats.org/officeDocument/2006/relationships/slide" Target="slides/slide121.xml"/><Relationship Id="rId5" Type="http://schemas.openxmlformats.org/officeDocument/2006/relationships/slideMaster" Target="slideMasters/slideMaster2.xml"/><Relationship Id="rId90" Type="http://schemas.openxmlformats.org/officeDocument/2006/relationships/slide" Target="slides/slide62.xml"/><Relationship Id="rId95" Type="http://schemas.openxmlformats.org/officeDocument/2006/relationships/slide" Target="slides/slide67.xml"/><Relationship Id="rId160" Type="http://schemas.openxmlformats.org/officeDocument/2006/relationships/slide" Target="slides/slide132.xml"/><Relationship Id="rId165" Type="http://schemas.openxmlformats.org/officeDocument/2006/relationships/slide" Target="slides/slide137.xml"/><Relationship Id="rId181" Type="http://schemas.openxmlformats.org/officeDocument/2006/relationships/handoutMaster" Target="handoutMasters/handoutMaster1.xml"/><Relationship Id="rId186" Type="http://schemas.openxmlformats.org/officeDocument/2006/relationships/tableStyles" Target="tableStyles.xml"/><Relationship Id="rId22" Type="http://schemas.openxmlformats.org/officeDocument/2006/relationships/slideMaster" Target="slideMasters/slideMaster19.xml"/><Relationship Id="rId27" Type="http://schemas.openxmlformats.org/officeDocument/2006/relationships/slideMaster" Target="slideMasters/slideMaster24.xml"/><Relationship Id="rId43" Type="http://schemas.openxmlformats.org/officeDocument/2006/relationships/slide" Target="slides/slide15.xml"/><Relationship Id="rId48" Type="http://schemas.openxmlformats.org/officeDocument/2006/relationships/slide" Target="slides/slide20.xml"/><Relationship Id="rId64" Type="http://schemas.openxmlformats.org/officeDocument/2006/relationships/slide" Target="slides/slide36.xml"/><Relationship Id="rId69" Type="http://schemas.openxmlformats.org/officeDocument/2006/relationships/slide" Target="slides/slide41.xml"/><Relationship Id="rId113" Type="http://schemas.openxmlformats.org/officeDocument/2006/relationships/slide" Target="slides/slide85.xml"/><Relationship Id="rId118" Type="http://schemas.openxmlformats.org/officeDocument/2006/relationships/slide" Target="slides/slide90.xml"/><Relationship Id="rId134" Type="http://schemas.openxmlformats.org/officeDocument/2006/relationships/slide" Target="slides/slide106.xml"/><Relationship Id="rId139" Type="http://schemas.openxmlformats.org/officeDocument/2006/relationships/slide" Target="slides/slide111.xml"/><Relationship Id="rId80" Type="http://schemas.openxmlformats.org/officeDocument/2006/relationships/slide" Target="slides/slide52.xml"/><Relationship Id="rId85" Type="http://schemas.openxmlformats.org/officeDocument/2006/relationships/slide" Target="slides/slide57.xml"/><Relationship Id="rId150" Type="http://schemas.openxmlformats.org/officeDocument/2006/relationships/slide" Target="slides/slide122.xml"/><Relationship Id="rId155" Type="http://schemas.openxmlformats.org/officeDocument/2006/relationships/slide" Target="slides/slide127.xml"/><Relationship Id="rId171" Type="http://schemas.openxmlformats.org/officeDocument/2006/relationships/slide" Target="slides/slide143.xml"/><Relationship Id="rId176" Type="http://schemas.openxmlformats.org/officeDocument/2006/relationships/slide" Target="slides/slide148.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33" Type="http://schemas.openxmlformats.org/officeDocument/2006/relationships/slide" Target="slides/slide5.xml"/><Relationship Id="rId38" Type="http://schemas.openxmlformats.org/officeDocument/2006/relationships/slide" Target="slides/slide10.xml"/><Relationship Id="rId59" Type="http://schemas.openxmlformats.org/officeDocument/2006/relationships/slide" Target="slides/slide31.xml"/><Relationship Id="rId103" Type="http://schemas.openxmlformats.org/officeDocument/2006/relationships/slide" Target="slides/slide75.xml"/><Relationship Id="rId108" Type="http://schemas.openxmlformats.org/officeDocument/2006/relationships/slide" Target="slides/slide80.xml"/><Relationship Id="rId124" Type="http://schemas.openxmlformats.org/officeDocument/2006/relationships/slide" Target="slides/slide96.xml"/><Relationship Id="rId129" Type="http://schemas.openxmlformats.org/officeDocument/2006/relationships/slide" Target="slides/slide101.xml"/><Relationship Id="rId54" Type="http://schemas.openxmlformats.org/officeDocument/2006/relationships/slide" Target="slides/slide26.xml"/><Relationship Id="rId70" Type="http://schemas.openxmlformats.org/officeDocument/2006/relationships/slide" Target="slides/slide42.xml"/><Relationship Id="rId75" Type="http://schemas.openxmlformats.org/officeDocument/2006/relationships/slide" Target="slides/slide47.xml"/><Relationship Id="rId91" Type="http://schemas.openxmlformats.org/officeDocument/2006/relationships/slide" Target="slides/slide63.xml"/><Relationship Id="rId96" Type="http://schemas.openxmlformats.org/officeDocument/2006/relationships/slide" Target="slides/slide68.xml"/><Relationship Id="rId140" Type="http://schemas.openxmlformats.org/officeDocument/2006/relationships/slide" Target="slides/slide112.xml"/><Relationship Id="rId145" Type="http://schemas.openxmlformats.org/officeDocument/2006/relationships/slide" Target="slides/slide117.xml"/><Relationship Id="rId161" Type="http://schemas.openxmlformats.org/officeDocument/2006/relationships/slide" Target="slides/slide133.xml"/><Relationship Id="rId166" Type="http://schemas.openxmlformats.org/officeDocument/2006/relationships/slide" Target="slides/slide138.xml"/><Relationship Id="rId18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Master" Target="slideMasters/slideMaster20.xml"/><Relationship Id="rId28" Type="http://schemas.openxmlformats.org/officeDocument/2006/relationships/slideMaster" Target="slideMasters/slideMaster25.xml"/><Relationship Id="rId49" Type="http://schemas.openxmlformats.org/officeDocument/2006/relationships/slide" Target="slides/slide21.xml"/><Relationship Id="rId114" Type="http://schemas.openxmlformats.org/officeDocument/2006/relationships/slide" Target="slides/slide86.xml"/><Relationship Id="rId119" Type="http://schemas.openxmlformats.org/officeDocument/2006/relationships/slide" Target="slides/slide91.xml"/><Relationship Id="rId44" Type="http://schemas.openxmlformats.org/officeDocument/2006/relationships/slide" Target="slides/slide16.xml"/><Relationship Id="rId60" Type="http://schemas.openxmlformats.org/officeDocument/2006/relationships/slide" Target="slides/slide32.xml"/><Relationship Id="rId65" Type="http://schemas.openxmlformats.org/officeDocument/2006/relationships/slide" Target="slides/slide37.xml"/><Relationship Id="rId81" Type="http://schemas.openxmlformats.org/officeDocument/2006/relationships/slide" Target="slides/slide53.xml"/><Relationship Id="rId86" Type="http://schemas.openxmlformats.org/officeDocument/2006/relationships/slide" Target="slides/slide58.xml"/><Relationship Id="rId130" Type="http://schemas.openxmlformats.org/officeDocument/2006/relationships/slide" Target="slides/slide102.xml"/><Relationship Id="rId135" Type="http://schemas.openxmlformats.org/officeDocument/2006/relationships/slide" Target="slides/slide107.xml"/><Relationship Id="rId151" Type="http://schemas.openxmlformats.org/officeDocument/2006/relationships/slide" Target="slides/slide123.xml"/><Relationship Id="rId156" Type="http://schemas.openxmlformats.org/officeDocument/2006/relationships/slide" Target="slides/slide128.xml"/><Relationship Id="rId177" Type="http://schemas.openxmlformats.org/officeDocument/2006/relationships/slide" Target="slides/slide149.xml"/><Relationship Id="rId4" Type="http://schemas.openxmlformats.org/officeDocument/2006/relationships/slideMaster" Target="slideMasters/slideMaster1.xml"/><Relationship Id="rId9" Type="http://schemas.openxmlformats.org/officeDocument/2006/relationships/slideMaster" Target="slideMasters/slideMaster6.xml"/><Relationship Id="rId172" Type="http://schemas.openxmlformats.org/officeDocument/2006/relationships/slide" Target="slides/slide144.xml"/><Relationship Id="rId180" Type="http://schemas.openxmlformats.org/officeDocument/2006/relationships/notesMaster" Target="notesMasters/notesMaster1.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1.xml"/><Relationship Id="rId109" Type="http://schemas.openxmlformats.org/officeDocument/2006/relationships/slide" Target="slides/slide81.xml"/><Relationship Id="rId34" Type="http://schemas.openxmlformats.org/officeDocument/2006/relationships/slide" Target="slides/slide6.xml"/><Relationship Id="rId50" Type="http://schemas.openxmlformats.org/officeDocument/2006/relationships/slide" Target="slides/slide22.xml"/><Relationship Id="rId55" Type="http://schemas.openxmlformats.org/officeDocument/2006/relationships/slide" Target="slides/slide27.xml"/><Relationship Id="rId76" Type="http://schemas.openxmlformats.org/officeDocument/2006/relationships/slide" Target="slides/slide48.xml"/><Relationship Id="rId97" Type="http://schemas.openxmlformats.org/officeDocument/2006/relationships/slide" Target="slides/slide69.xml"/><Relationship Id="rId104" Type="http://schemas.openxmlformats.org/officeDocument/2006/relationships/slide" Target="slides/slide76.xml"/><Relationship Id="rId120" Type="http://schemas.openxmlformats.org/officeDocument/2006/relationships/slide" Target="slides/slide92.xml"/><Relationship Id="rId125" Type="http://schemas.openxmlformats.org/officeDocument/2006/relationships/slide" Target="slides/slide97.xml"/><Relationship Id="rId141" Type="http://schemas.openxmlformats.org/officeDocument/2006/relationships/slide" Target="slides/slide113.xml"/><Relationship Id="rId146" Type="http://schemas.openxmlformats.org/officeDocument/2006/relationships/slide" Target="slides/slide118.xml"/><Relationship Id="rId167" Type="http://schemas.openxmlformats.org/officeDocument/2006/relationships/slide" Target="slides/slide139.xml"/><Relationship Id="rId7" Type="http://schemas.openxmlformats.org/officeDocument/2006/relationships/slideMaster" Target="slideMasters/slideMaster4.xml"/><Relationship Id="rId71" Type="http://schemas.openxmlformats.org/officeDocument/2006/relationships/slide" Target="slides/slide43.xml"/><Relationship Id="rId92" Type="http://schemas.openxmlformats.org/officeDocument/2006/relationships/slide" Target="slides/slide64.xml"/><Relationship Id="rId162" Type="http://schemas.openxmlformats.org/officeDocument/2006/relationships/slide" Target="slides/slide134.xml"/><Relationship Id="rId183"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1.xml"/><Relationship Id="rId24" Type="http://schemas.openxmlformats.org/officeDocument/2006/relationships/slideMaster" Target="slideMasters/slideMaster21.xml"/><Relationship Id="rId40" Type="http://schemas.openxmlformats.org/officeDocument/2006/relationships/slide" Target="slides/slide12.xml"/><Relationship Id="rId45" Type="http://schemas.openxmlformats.org/officeDocument/2006/relationships/slide" Target="slides/slide17.xml"/><Relationship Id="rId66" Type="http://schemas.openxmlformats.org/officeDocument/2006/relationships/slide" Target="slides/slide38.xml"/><Relationship Id="rId87" Type="http://schemas.openxmlformats.org/officeDocument/2006/relationships/slide" Target="slides/slide59.xml"/><Relationship Id="rId110" Type="http://schemas.openxmlformats.org/officeDocument/2006/relationships/slide" Target="slides/slide82.xml"/><Relationship Id="rId115" Type="http://schemas.openxmlformats.org/officeDocument/2006/relationships/slide" Target="slides/slide87.xml"/><Relationship Id="rId131" Type="http://schemas.openxmlformats.org/officeDocument/2006/relationships/slide" Target="slides/slide103.xml"/><Relationship Id="rId136" Type="http://schemas.openxmlformats.org/officeDocument/2006/relationships/slide" Target="slides/slide108.xml"/><Relationship Id="rId157" Type="http://schemas.openxmlformats.org/officeDocument/2006/relationships/slide" Target="slides/slide129.xml"/><Relationship Id="rId178" Type="http://schemas.openxmlformats.org/officeDocument/2006/relationships/slide" Target="slides/slide150.xml"/><Relationship Id="rId61" Type="http://schemas.openxmlformats.org/officeDocument/2006/relationships/slide" Target="slides/slide33.xml"/><Relationship Id="rId82" Type="http://schemas.openxmlformats.org/officeDocument/2006/relationships/slide" Target="slides/slide54.xml"/><Relationship Id="rId152" Type="http://schemas.openxmlformats.org/officeDocument/2006/relationships/slide" Target="slides/slide124.xml"/><Relationship Id="rId173" Type="http://schemas.openxmlformats.org/officeDocument/2006/relationships/slide" Target="slides/slide145.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30" Type="http://schemas.openxmlformats.org/officeDocument/2006/relationships/slide" Target="slides/slide2.xml"/><Relationship Id="rId35" Type="http://schemas.openxmlformats.org/officeDocument/2006/relationships/slide" Target="slides/slide7.xml"/><Relationship Id="rId56" Type="http://schemas.openxmlformats.org/officeDocument/2006/relationships/slide" Target="slides/slide28.xml"/><Relationship Id="rId77" Type="http://schemas.openxmlformats.org/officeDocument/2006/relationships/slide" Target="slides/slide49.xml"/><Relationship Id="rId100" Type="http://schemas.openxmlformats.org/officeDocument/2006/relationships/slide" Target="slides/slide72.xml"/><Relationship Id="rId105" Type="http://schemas.openxmlformats.org/officeDocument/2006/relationships/slide" Target="slides/slide77.xml"/><Relationship Id="rId126" Type="http://schemas.openxmlformats.org/officeDocument/2006/relationships/slide" Target="slides/slide98.xml"/><Relationship Id="rId147" Type="http://schemas.openxmlformats.org/officeDocument/2006/relationships/slide" Target="slides/slide119.xml"/><Relationship Id="rId168" Type="http://schemas.openxmlformats.org/officeDocument/2006/relationships/slide" Target="slides/slide140.xml"/><Relationship Id="rId8" Type="http://schemas.openxmlformats.org/officeDocument/2006/relationships/slideMaster" Target="slideMasters/slideMaster5.xml"/><Relationship Id="rId51" Type="http://schemas.openxmlformats.org/officeDocument/2006/relationships/slide" Target="slides/slide23.xml"/><Relationship Id="rId72" Type="http://schemas.openxmlformats.org/officeDocument/2006/relationships/slide" Target="slides/slide44.xml"/><Relationship Id="rId93" Type="http://schemas.openxmlformats.org/officeDocument/2006/relationships/slide" Target="slides/slide65.xml"/><Relationship Id="rId98" Type="http://schemas.openxmlformats.org/officeDocument/2006/relationships/slide" Target="slides/slide70.xml"/><Relationship Id="rId121" Type="http://schemas.openxmlformats.org/officeDocument/2006/relationships/slide" Target="slides/slide93.xml"/><Relationship Id="rId142" Type="http://schemas.openxmlformats.org/officeDocument/2006/relationships/slide" Target="slides/slide114.xml"/><Relationship Id="rId163" Type="http://schemas.openxmlformats.org/officeDocument/2006/relationships/slide" Target="slides/slide135.xml"/><Relationship Id="rId184" Type="http://schemas.openxmlformats.org/officeDocument/2006/relationships/viewProps" Target="viewProps.xml"/><Relationship Id="rId3" Type="http://schemas.openxmlformats.org/officeDocument/2006/relationships/customXml" Target="../customXml/item3.xml"/><Relationship Id="rId25" Type="http://schemas.openxmlformats.org/officeDocument/2006/relationships/slideMaster" Target="slideMasters/slideMaster22.xml"/><Relationship Id="rId46" Type="http://schemas.openxmlformats.org/officeDocument/2006/relationships/slide" Target="slides/slide18.xml"/><Relationship Id="rId67" Type="http://schemas.openxmlformats.org/officeDocument/2006/relationships/slide" Target="slides/slide39.xml"/><Relationship Id="rId116" Type="http://schemas.openxmlformats.org/officeDocument/2006/relationships/slide" Target="slides/slide88.xml"/><Relationship Id="rId137" Type="http://schemas.openxmlformats.org/officeDocument/2006/relationships/slide" Target="slides/slide109.xml"/><Relationship Id="rId158" Type="http://schemas.openxmlformats.org/officeDocument/2006/relationships/slide" Target="slides/slide130.xml"/><Relationship Id="rId20" Type="http://schemas.openxmlformats.org/officeDocument/2006/relationships/slideMaster" Target="slideMasters/slideMaster17.xml"/><Relationship Id="rId41" Type="http://schemas.openxmlformats.org/officeDocument/2006/relationships/slide" Target="slides/slide13.xml"/><Relationship Id="rId62" Type="http://schemas.openxmlformats.org/officeDocument/2006/relationships/slide" Target="slides/slide34.xml"/><Relationship Id="rId83" Type="http://schemas.openxmlformats.org/officeDocument/2006/relationships/slide" Target="slides/slide55.xml"/><Relationship Id="rId88" Type="http://schemas.openxmlformats.org/officeDocument/2006/relationships/slide" Target="slides/slide60.xml"/><Relationship Id="rId111" Type="http://schemas.openxmlformats.org/officeDocument/2006/relationships/slide" Target="slides/slide83.xml"/><Relationship Id="rId132" Type="http://schemas.openxmlformats.org/officeDocument/2006/relationships/slide" Target="slides/slide104.xml"/><Relationship Id="rId153" Type="http://schemas.openxmlformats.org/officeDocument/2006/relationships/slide" Target="slides/slide125.xml"/><Relationship Id="rId174" Type="http://schemas.openxmlformats.org/officeDocument/2006/relationships/slide" Target="slides/slide146.xml"/><Relationship Id="rId179" Type="http://schemas.openxmlformats.org/officeDocument/2006/relationships/slide" Target="slides/slide151.xml"/><Relationship Id="rId15" Type="http://schemas.openxmlformats.org/officeDocument/2006/relationships/slideMaster" Target="slideMasters/slideMaster12.xml"/><Relationship Id="rId36" Type="http://schemas.openxmlformats.org/officeDocument/2006/relationships/slide" Target="slides/slide8.xml"/><Relationship Id="rId57" Type="http://schemas.openxmlformats.org/officeDocument/2006/relationships/slide" Target="slides/slide29.xml"/><Relationship Id="rId106" Type="http://schemas.openxmlformats.org/officeDocument/2006/relationships/slide" Target="slides/slide78.xml"/><Relationship Id="rId127" Type="http://schemas.openxmlformats.org/officeDocument/2006/relationships/slide" Target="slides/slide99.xml"/><Relationship Id="rId10" Type="http://schemas.openxmlformats.org/officeDocument/2006/relationships/slideMaster" Target="slideMasters/slideMaster7.xml"/><Relationship Id="rId31" Type="http://schemas.openxmlformats.org/officeDocument/2006/relationships/slide" Target="slides/slide3.xml"/><Relationship Id="rId52" Type="http://schemas.openxmlformats.org/officeDocument/2006/relationships/slide" Target="slides/slide24.xml"/><Relationship Id="rId73" Type="http://schemas.openxmlformats.org/officeDocument/2006/relationships/slide" Target="slides/slide45.xml"/><Relationship Id="rId78" Type="http://schemas.openxmlformats.org/officeDocument/2006/relationships/slide" Target="slides/slide50.xml"/><Relationship Id="rId94" Type="http://schemas.openxmlformats.org/officeDocument/2006/relationships/slide" Target="slides/slide66.xml"/><Relationship Id="rId99" Type="http://schemas.openxmlformats.org/officeDocument/2006/relationships/slide" Target="slides/slide71.xml"/><Relationship Id="rId101" Type="http://schemas.openxmlformats.org/officeDocument/2006/relationships/slide" Target="slides/slide73.xml"/><Relationship Id="rId122" Type="http://schemas.openxmlformats.org/officeDocument/2006/relationships/slide" Target="slides/slide94.xml"/><Relationship Id="rId143" Type="http://schemas.openxmlformats.org/officeDocument/2006/relationships/slide" Target="slides/slide115.xml"/><Relationship Id="rId148" Type="http://schemas.openxmlformats.org/officeDocument/2006/relationships/slide" Target="slides/slide120.xml"/><Relationship Id="rId164" Type="http://schemas.openxmlformats.org/officeDocument/2006/relationships/slide" Target="slides/slide136.xml"/><Relationship Id="rId169" Type="http://schemas.openxmlformats.org/officeDocument/2006/relationships/slide" Target="slides/slide141.xml"/><Relationship Id="rId185"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Arkusz_programu_Microsoft_Excel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40"/>
      <c:rotY val="0"/>
      <c:rAngAx val="0"/>
      <c:perspective val="0"/>
    </c:view3D>
    <c:floor>
      <c:thickness val="0"/>
    </c:floor>
    <c:sideWall>
      <c:thickness val="0"/>
    </c:sideWall>
    <c:backWall>
      <c:thickness val="0"/>
    </c:backWall>
    <c:plotArea>
      <c:layout>
        <c:manualLayout>
          <c:layoutTarget val="inner"/>
          <c:xMode val="edge"/>
          <c:yMode val="edge"/>
          <c:x val="0.16284987277353691"/>
          <c:y val="0.15547024952015354"/>
          <c:w val="0.67557251908396942"/>
          <c:h val="0.76583493282149706"/>
        </c:manualLayout>
      </c:layout>
      <c:pie3DChart>
        <c:varyColors val="1"/>
        <c:ser>
          <c:idx val="0"/>
          <c:order val="0"/>
          <c:tx>
            <c:strRef>
              <c:f>Sheet1!$A$2</c:f>
              <c:strCache>
                <c:ptCount val="1"/>
              </c:strCache>
            </c:strRef>
          </c:tx>
          <c:spPr>
            <a:solidFill>
              <a:schemeClr val="accent1"/>
            </a:solidFill>
            <a:ln w="18422">
              <a:solidFill>
                <a:schemeClr val="tx1"/>
              </a:solidFill>
              <a:prstDash val="solid"/>
            </a:ln>
          </c:spPr>
          <c:dPt>
            <c:idx val="0"/>
            <c:bubble3D val="0"/>
            <c:explosion val="8"/>
            <c:extLst xmlns:c16r2="http://schemas.microsoft.com/office/drawing/2015/06/chart">
              <c:ext xmlns:c16="http://schemas.microsoft.com/office/drawing/2014/chart" uri="{C3380CC4-5D6E-409C-BE32-E72D297353CC}">
                <c16:uniqueId val="{00000000-9E15-4B43-A21F-6188F2EC6B1B}"/>
              </c:ext>
            </c:extLst>
          </c:dPt>
          <c:dPt>
            <c:idx val="1"/>
            <c:bubble3D val="0"/>
            <c:spPr>
              <a:solidFill>
                <a:srgbClr val="FF0000"/>
              </a:solidFill>
              <a:ln w="18422">
                <a:solidFill>
                  <a:schemeClr val="tx1"/>
                </a:solidFill>
                <a:prstDash val="solid"/>
              </a:ln>
            </c:spPr>
            <c:extLst xmlns:c16r2="http://schemas.microsoft.com/office/drawing/2015/06/chart">
              <c:ext xmlns:c16="http://schemas.microsoft.com/office/drawing/2014/chart" uri="{C3380CC4-5D6E-409C-BE32-E72D297353CC}">
                <c16:uniqueId val="{00000002-9E15-4B43-A21F-6188F2EC6B1B}"/>
              </c:ext>
            </c:extLst>
          </c:dPt>
          <c:dLbls>
            <c:dLbl>
              <c:idx val="0"/>
              <c:layout>
                <c:manualLayout>
                  <c:x val="-0.22009218340728343"/>
                  <c:y val="-2.4814899193862047E-3"/>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0-9E15-4B43-A21F-6188F2EC6B1B}"/>
                </c:ext>
                <c:ext xmlns:c15="http://schemas.microsoft.com/office/drawing/2012/chart" uri="{CE6537A1-D6FC-4f65-9D91-7224C49458BB}"/>
              </c:extLst>
            </c:dLbl>
            <c:dLbl>
              <c:idx val="1"/>
              <c:layout>
                <c:manualLayout>
                  <c:x val="0.20983324798725661"/>
                  <c:y val="-0.12923991731864523"/>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2-9E15-4B43-A21F-6188F2EC6B1B}"/>
                </c:ext>
                <c:ext xmlns:c15="http://schemas.microsoft.com/office/drawing/2012/chart" uri="{CE6537A1-D6FC-4f65-9D91-7224C49458BB}"/>
              </c:extLst>
            </c:dLbl>
            <c:numFmt formatCode="0%" sourceLinked="0"/>
            <c:spPr>
              <a:noFill/>
              <a:ln w="36844">
                <a:noFill/>
              </a:ln>
            </c:spPr>
            <c:txPr>
              <a:bodyPr/>
              <a:lstStyle/>
              <a:p>
                <a:pPr algn="ctr" rtl="0">
                  <a:defRPr sz="2400" b="1" i="0" u="none" strike="noStrike" baseline="0">
                    <a:solidFill>
                      <a:srgbClr val="FFFFFF"/>
                    </a:solidFill>
                    <a:latin typeface="Arial Narrow"/>
                    <a:ea typeface="Arial Narrow"/>
                    <a:cs typeface="Arial Narrow"/>
                  </a:defRPr>
                </a:pPr>
                <a:endParaRPr lang="pl-PL"/>
              </a:p>
            </c:txPr>
            <c:showLegendKey val="0"/>
            <c:showVal val="0"/>
            <c:showCatName val="1"/>
            <c:showSerName val="0"/>
            <c:showPercent val="1"/>
            <c:showBubbleSize val="0"/>
            <c:showLeaderLines val="0"/>
            <c:extLst xmlns:c16r2="http://schemas.microsoft.com/office/drawing/2015/06/chart">
              <c:ext xmlns:c15="http://schemas.microsoft.com/office/drawing/2012/chart" uri="{CE6537A1-D6FC-4f65-9D91-7224C49458BB}"/>
            </c:extLst>
          </c:dLbls>
          <c:cat>
            <c:strRef>
              <c:f>Sheet1!$B$1:$C$1</c:f>
              <c:strCache>
                <c:ptCount val="2"/>
                <c:pt idx="0">
                  <c:v>Productive Time</c:v>
                </c:pt>
                <c:pt idx="1">
                  <c:v>Non-Productive Time</c:v>
                </c:pt>
              </c:strCache>
            </c:strRef>
          </c:cat>
          <c:val>
            <c:numRef>
              <c:f>Sheet1!$B$2:$C$2</c:f>
              <c:numCache>
                <c:formatCode>0%</c:formatCode>
                <c:ptCount val="2"/>
                <c:pt idx="0">
                  <c:v>0.42</c:v>
                </c:pt>
                <c:pt idx="1">
                  <c:v>0.57999999999999996</c:v>
                </c:pt>
              </c:numCache>
            </c:numRef>
          </c:val>
          <c:extLst xmlns:c16r2="http://schemas.microsoft.com/office/drawing/2015/06/chart">
            <c:ext xmlns:c16="http://schemas.microsoft.com/office/drawing/2014/chart" uri="{C3380CC4-5D6E-409C-BE32-E72D297353CC}">
              <c16:uniqueId val="{00000003-9E15-4B43-A21F-6188F2EC6B1B}"/>
            </c:ext>
          </c:extLst>
        </c:ser>
        <c:dLbls>
          <c:showLegendKey val="0"/>
          <c:showVal val="0"/>
          <c:showCatName val="0"/>
          <c:showSerName val="0"/>
          <c:showPercent val="0"/>
          <c:showBubbleSize val="0"/>
          <c:showLeaderLines val="0"/>
        </c:dLbls>
      </c:pie3DChart>
      <c:spPr>
        <a:noFill/>
        <a:ln w="36844">
          <a:noFill/>
        </a:ln>
      </c:spPr>
    </c:plotArea>
    <c:plotVisOnly val="1"/>
    <c:dispBlanksAs val="zero"/>
    <c:showDLblsOverMax val="0"/>
  </c:chart>
  <c:spPr>
    <a:noFill/>
    <a:ln>
      <a:noFill/>
    </a:ln>
  </c:spPr>
  <c:txPr>
    <a:bodyPr/>
    <a:lstStyle/>
    <a:p>
      <a:pPr>
        <a:defRPr sz="2611" b="1" i="0" u="none" strike="noStrike" baseline="0">
          <a:solidFill>
            <a:schemeClr val="tx1"/>
          </a:solidFill>
          <a:latin typeface="Arial Narrow"/>
          <a:ea typeface="Arial Narrow"/>
          <a:cs typeface="Arial Narrow"/>
        </a:defRPr>
      </a:pPr>
      <a:endParaRPr lang="pl-PL"/>
    </a:p>
  </c:txPr>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1" dt="2015-04-30T13:04:50.710" idx="2">
    <p:pos x="4536" y="624"/>
    <p:text>Need to make sure that we mention what the delta's in functionality are with the app</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15-04-30T13:04:50.710" idx="1">
    <p:pos x="4536" y="624"/>
    <p:text>Need to make sure that we mention what the delta's in functionality are with the app</p:text>
  </p:cm>
</p:cmLst>
</file>

<file path=ppt/diagrams/_rels/data1.xml.rels><?xml version="1.0" encoding="UTF-8" standalone="yes"?>
<Relationships xmlns="http://schemas.openxmlformats.org/package/2006/relationships"><Relationship Id="rId1" Type="http://schemas.openxmlformats.org/officeDocument/2006/relationships/image" Target="../media/image91.png"/></Relationships>
</file>

<file path=ppt/diagrams/_rels/drawing1.xml.rels><?xml version="1.0" encoding="UTF-8" standalone="yes"?>
<Relationships xmlns="http://schemas.openxmlformats.org/package/2006/relationships"><Relationship Id="rId1" Type="http://schemas.openxmlformats.org/officeDocument/2006/relationships/image" Target="../media/image91.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E836F4-5F75-4348-AF72-46AF54AF3189}" type="doc">
      <dgm:prSet loTypeId="urn:microsoft.com/office/officeart/2008/layout/AlternatingPictureCircles" loCatId="picture" qsTypeId="urn:microsoft.com/office/officeart/2005/8/quickstyle/simple1" qsCatId="simple" csTypeId="urn:microsoft.com/office/officeart/2005/8/colors/colorful3" csCatId="colorful" phldr="1"/>
      <dgm:spPr/>
    </dgm:pt>
    <dgm:pt modelId="{460564D6-C41D-4285-AD05-60CE8219929F}">
      <dgm:prSet phldrT="[Text]"/>
      <dgm:spPr/>
      <dgm:t>
        <a:bodyPr/>
        <a:lstStyle/>
        <a:p>
          <a:endParaRPr lang="en-US" b="1" dirty="0"/>
        </a:p>
      </dgm:t>
    </dgm:pt>
    <dgm:pt modelId="{5BC133D4-96DC-4991-9B09-9361EEE3DB7E}" type="sibTrans" cxnId="{4C71DF70-7BA4-44B0-98A3-33AFF6C9D964}">
      <dgm:prSet/>
      <dgm:spPr/>
      <dgm:t>
        <a:bodyPr/>
        <a:lstStyle/>
        <a:p>
          <a:endParaRPr lang="en-US"/>
        </a:p>
      </dgm:t>
    </dgm:pt>
    <dgm:pt modelId="{F44EE310-54CB-4662-84CF-82A505724F27}" type="parTrans" cxnId="{4C71DF70-7BA4-44B0-98A3-33AFF6C9D964}">
      <dgm:prSet/>
      <dgm:spPr/>
      <dgm:t>
        <a:bodyPr/>
        <a:lstStyle/>
        <a:p>
          <a:endParaRPr lang="en-US"/>
        </a:p>
      </dgm:t>
    </dgm:pt>
    <dgm:pt modelId="{EE877343-0420-497D-8E0D-EF37C32BE773}" type="pres">
      <dgm:prSet presAssocID="{60E836F4-5F75-4348-AF72-46AF54AF3189}" presName="Name0" presStyleCnt="0">
        <dgm:presLayoutVars>
          <dgm:chMax/>
          <dgm:chPref/>
          <dgm:dir/>
        </dgm:presLayoutVars>
      </dgm:prSet>
      <dgm:spPr/>
    </dgm:pt>
    <dgm:pt modelId="{EB3F3FA0-3D5C-4A0E-9491-7C2890FA6D6F}" type="pres">
      <dgm:prSet presAssocID="{460564D6-C41D-4285-AD05-60CE8219929F}" presName="composite" presStyleCnt="0"/>
      <dgm:spPr/>
    </dgm:pt>
    <dgm:pt modelId="{C709F7E6-C012-49D3-A179-6C7094606B43}" type="pres">
      <dgm:prSet presAssocID="{460564D6-C41D-4285-AD05-60CE8219929F}" presName="Accent" presStyleLbl="alignNode1" presStyleIdx="0" presStyleCnt="1">
        <dgm:presLayoutVars>
          <dgm:chMax val="0"/>
          <dgm:chPref val="0"/>
        </dgm:presLayoutVars>
      </dgm:prSet>
      <dgm:spPr/>
    </dgm:pt>
    <dgm:pt modelId="{DA460575-FEEB-44E2-87AB-DEB6158BB485}" type="pres">
      <dgm:prSet presAssocID="{460564D6-C41D-4285-AD05-60CE8219929F}" presName="Image" presStyleLbl="bgImgPlace1" presStyleIdx="0" presStyleCnt="1">
        <dgm:presLayoutVars>
          <dgm:chMax val="0"/>
          <dgm:chPref val="0"/>
          <dgm:bulletEnabled val="1"/>
        </dgm:presLayoutVars>
      </dgm:prSet>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extLst>
        <a:ext uri="{E40237B7-FDA0-4F09-8148-C483321AD2D9}">
          <dgm14:cNvPr xmlns:dgm14="http://schemas.microsoft.com/office/drawing/2010/diagram" id="0" name="" descr="C:\Users\krugj\Desktop\Capture.PNG"/>
        </a:ext>
      </dgm:extLst>
    </dgm:pt>
    <dgm:pt modelId="{A067D470-4A2C-4DAA-AA13-D4AE5C627D36}" type="pres">
      <dgm:prSet presAssocID="{460564D6-C41D-4285-AD05-60CE8219929F}" presName="Parent" presStyleLbl="fgAccFollowNode1" presStyleIdx="0" presStyleCnt="1">
        <dgm:presLayoutVars>
          <dgm:chMax val="0"/>
          <dgm:chPref val="0"/>
          <dgm:bulletEnabled val="1"/>
        </dgm:presLayoutVars>
      </dgm:prSet>
      <dgm:spPr/>
      <dgm:t>
        <a:bodyPr/>
        <a:lstStyle/>
        <a:p>
          <a:endParaRPr lang="pl-PL"/>
        </a:p>
      </dgm:t>
    </dgm:pt>
    <dgm:pt modelId="{67C61D97-BEF0-4FBF-AAEC-B9925E1535B4}" type="pres">
      <dgm:prSet presAssocID="{460564D6-C41D-4285-AD05-60CE8219929F}" presName="Space" presStyleCnt="0">
        <dgm:presLayoutVars>
          <dgm:chMax val="0"/>
          <dgm:chPref val="0"/>
        </dgm:presLayoutVars>
      </dgm:prSet>
      <dgm:spPr/>
    </dgm:pt>
  </dgm:ptLst>
  <dgm:cxnLst>
    <dgm:cxn modelId="{9DDE7DE6-FD10-4F6F-AD41-6BBF7FF4A937}" type="presOf" srcId="{60E836F4-5F75-4348-AF72-46AF54AF3189}" destId="{EE877343-0420-497D-8E0D-EF37C32BE773}" srcOrd="0" destOrd="0" presId="urn:microsoft.com/office/officeart/2008/layout/AlternatingPictureCircles"/>
    <dgm:cxn modelId="{1AD92DE6-9D24-478C-8700-D804374133BD}" type="presOf" srcId="{460564D6-C41D-4285-AD05-60CE8219929F}" destId="{A067D470-4A2C-4DAA-AA13-D4AE5C627D36}" srcOrd="0" destOrd="0" presId="urn:microsoft.com/office/officeart/2008/layout/AlternatingPictureCircles"/>
    <dgm:cxn modelId="{4C71DF70-7BA4-44B0-98A3-33AFF6C9D964}" srcId="{60E836F4-5F75-4348-AF72-46AF54AF3189}" destId="{460564D6-C41D-4285-AD05-60CE8219929F}" srcOrd="0" destOrd="0" parTransId="{F44EE310-54CB-4662-84CF-82A505724F27}" sibTransId="{5BC133D4-96DC-4991-9B09-9361EEE3DB7E}"/>
    <dgm:cxn modelId="{61EFC048-8CBC-401D-B9AE-B90BE6CB8686}" type="presParOf" srcId="{EE877343-0420-497D-8E0D-EF37C32BE773}" destId="{EB3F3FA0-3D5C-4A0E-9491-7C2890FA6D6F}" srcOrd="0" destOrd="0" presId="urn:microsoft.com/office/officeart/2008/layout/AlternatingPictureCircles"/>
    <dgm:cxn modelId="{71992F4F-2C3A-4158-94FC-45220FE449AA}" type="presParOf" srcId="{EB3F3FA0-3D5C-4A0E-9491-7C2890FA6D6F}" destId="{C709F7E6-C012-49D3-A179-6C7094606B43}" srcOrd="0" destOrd="0" presId="urn:microsoft.com/office/officeart/2008/layout/AlternatingPictureCircles"/>
    <dgm:cxn modelId="{9F45C9DE-3F38-4461-B6A6-804858CB4FE2}" type="presParOf" srcId="{EB3F3FA0-3D5C-4A0E-9491-7C2890FA6D6F}" destId="{DA460575-FEEB-44E2-87AB-DEB6158BB485}" srcOrd="1" destOrd="0" presId="urn:microsoft.com/office/officeart/2008/layout/AlternatingPictureCircles"/>
    <dgm:cxn modelId="{A1842810-88DE-4E20-968D-AE231C464E7B}" type="presParOf" srcId="{EB3F3FA0-3D5C-4A0E-9491-7C2890FA6D6F}" destId="{A067D470-4A2C-4DAA-AA13-D4AE5C627D36}" srcOrd="2" destOrd="0" presId="urn:microsoft.com/office/officeart/2008/layout/AlternatingPictureCircles"/>
    <dgm:cxn modelId="{578201EC-06A9-4356-859A-08DB894F6440}" type="presParOf" srcId="{EB3F3FA0-3D5C-4A0E-9491-7C2890FA6D6F}" destId="{67C61D97-BEF0-4FBF-AAEC-B9925E1535B4}" srcOrd="3" destOrd="0" presId="urn:microsoft.com/office/officeart/2008/layout/AlternatingPictureCircle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09F7E6-C012-49D3-A179-6C7094606B43}">
      <dsp:nvSpPr>
        <dsp:cNvPr id="0" name=""/>
        <dsp:cNvSpPr/>
      </dsp:nvSpPr>
      <dsp:spPr>
        <a:xfrm>
          <a:off x="1290823" y="411585"/>
          <a:ext cx="1321739" cy="1321681"/>
        </a:xfrm>
        <a:prstGeom prst="donut">
          <a:avLst>
            <a:gd name="adj" fmla="val 1101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A460575-FEEB-44E2-87AB-DEB6158BB485}">
      <dsp:nvSpPr>
        <dsp:cNvPr id="0" name=""/>
        <dsp:cNvSpPr/>
      </dsp:nvSpPr>
      <dsp:spPr>
        <a:xfrm>
          <a:off x="1977" y="457842"/>
          <a:ext cx="1625611" cy="1229109"/>
        </a:xfrm>
        <a:prstGeom prst="rect">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67D470-4A2C-4DAA-AA13-D4AE5C627D36}">
      <dsp:nvSpPr>
        <dsp:cNvPr id="0" name=""/>
        <dsp:cNvSpPr/>
      </dsp:nvSpPr>
      <dsp:spPr>
        <a:xfrm>
          <a:off x="1436232" y="556963"/>
          <a:ext cx="1030919" cy="1030874"/>
        </a:xfrm>
        <a:prstGeom prst="ellipse">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2444750">
            <a:lnSpc>
              <a:spcPct val="90000"/>
            </a:lnSpc>
            <a:spcBef>
              <a:spcPct val="0"/>
            </a:spcBef>
            <a:spcAft>
              <a:spcPct val="35000"/>
            </a:spcAft>
          </a:pPr>
          <a:endParaRPr lang="en-US" sz="5500" b="1" kern="1200" dirty="0"/>
        </a:p>
      </dsp:txBody>
      <dsp:txXfrm>
        <a:off x="1587207" y="707931"/>
        <a:ext cx="728969" cy="728938"/>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43CB1C2-DF6A-B246-A1FE-810167B330B8}" type="datetimeFigureOut">
              <a:rPr lang="en-US" smtClean="0"/>
              <a:t>2/1/2017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FCEE5C0-C0B6-C848-A42C-4FE5F3573B84}" type="slidenum">
              <a:rPr lang="en-US" smtClean="0"/>
              <a:t>‹#›</a:t>
            </a:fld>
            <a:endParaRPr lang="en-US"/>
          </a:p>
        </p:txBody>
      </p:sp>
    </p:spTree>
    <p:extLst>
      <p:ext uri="{BB962C8B-B14F-4D97-AF65-F5344CB8AC3E}">
        <p14:creationId xmlns:p14="http://schemas.microsoft.com/office/powerpoint/2010/main" val="13975735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A1DB31-CED6-480D-A744-22D274625A88}" type="datetimeFigureOut">
              <a:rPr lang="en-US" smtClean="0"/>
              <a:t>2/1/2017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D27F1D-D5C3-4873-BE28-C9929798F6E7}" type="slidenum">
              <a:rPr lang="en-US" smtClean="0"/>
              <a:t>‹#›</a:t>
            </a:fld>
            <a:endParaRPr lang="en-US"/>
          </a:p>
        </p:txBody>
      </p:sp>
    </p:spTree>
    <p:extLst>
      <p:ext uri="{BB962C8B-B14F-4D97-AF65-F5344CB8AC3E}">
        <p14:creationId xmlns:p14="http://schemas.microsoft.com/office/powerpoint/2010/main" val="2217264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is designed to use as a companion piece to the BIM 360 Docs</a:t>
            </a:r>
            <a:r>
              <a:rPr lang="en-US" baseline="0" dirty="0"/>
              <a:t> Sales Presentation.  It includes a deeper look into the specific product features and contains screenshots.  It can be used as a separate presentation, or the feature slides can be added into the associated – Publish, Share, View, Markup sections of the Sales Presentation.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65F87D5-0D80-0647-AB8F-4E21336D7FC5}"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2496007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Autodesk BIM 360 Docs has been built</a:t>
            </a:r>
            <a:r>
              <a:rPr lang="en-US" baseline="0" dirty="0"/>
              <a:t> to solve the document management problems faced by the construction industry.  It helps to </a:t>
            </a:r>
            <a:r>
              <a:rPr lang="en-US" sz="1200" kern="1200" dirty="0">
                <a:solidFill>
                  <a:schemeClr val="tx1"/>
                </a:solidFill>
                <a:effectLst/>
                <a:latin typeface="+mn-lt"/>
                <a:ea typeface="+mn-ea"/>
                <a:cs typeface="+mn-cs"/>
              </a:rPr>
              <a:t>ensure that the entire construction project team is building from the correct version of documents and plans.  Tailored for the needs of the AEC industry, BIM 360 Docs delivers tools for publishing, managing, reviewing, and approving all project plans, models and documents from the earliest phase of a project through owner occupancy.  A cloud-based service, accessible at the desktop or mobile devices, BIM 360 Docs delivers anywhere, anytime collaborative access to the entire project team.</a:t>
            </a:r>
            <a:r>
              <a:rPr lang="en-US" dirty="0">
                <a:effectLst/>
              </a:rPr>
              <a:t> </a:t>
            </a:r>
            <a:r>
              <a:rPr lang="en-US" baseline="0" dirty="0"/>
              <a:t>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65F87D5-0D80-0647-AB8F-4E21336D7FC5}" type="slidenum">
              <a:rPr lang="en-US" smtClean="0"/>
              <a:t>17</a:t>
            </a:fld>
            <a:endParaRPr lang="en-US"/>
          </a:p>
        </p:txBody>
      </p:sp>
    </p:spTree>
    <p:extLst>
      <p:ext uri="{BB962C8B-B14F-4D97-AF65-F5344CB8AC3E}">
        <p14:creationId xmlns:p14="http://schemas.microsoft.com/office/powerpoint/2010/main" val="360705573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28253">
              <a:defRPr/>
            </a:pPr>
            <a:r>
              <a:rPr lang="en-US" dirty="0"/>
              <a:t>Another advantage Field delivers is</a:t>
            </a:r>
            <a:r>
              <a:rPr lang="en-US" baseline="0" dirty="0"/>
              <a:t> the ability to quickly filter the list of issues to find exactly what is needed. </a:t>
            </a:r>
            <a:endParaRPr lang="en-US" dirty="0"/>
          </a:p>
        </p:txBody>
      </p:sp>
      <p:sp>
        <p:nvSpPr>
          <p:cNvPr id="4" name="Slide Number Placeholder 3"/>
          <p:cNvSpPr>
            <a:spLocks noGrp="1"/>
          </p:cNvSpPr>
          <p:nvPr>
            <p:ph type="sldNum" sz="quarter" idx="10"/>
          </p:nvPr>
        </p:nvSpPr>
        <p:spPr/>
        <p:txBody>
          <a:bodyPr/>
          <a:lstStyle/>
          <a:p>
            <a:fld id="{73E9330B-B1DA-214B-A229-0CB8492B91A5}" type="slidenum">
              <a:rPr lang="en-US" smtClean="0"/>
              <a:t>107</a:t>
            </a:fld>
            <a:endParaRPr lang="en-US" dirty="0"/>
          </a:p>
        </p:txBody>
      </p:sp>
    </p:spTree>
    <p:extLst>
      <p:ext uri="{BB962C8B-B14F-4D97-AF65-F5344CB8AC3E}">
        <p14:creationId xmlns:p14="http://schemas.microsoft.com/office/powerpoint/2010/main" val="66958309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28253">
              <a:defRPr/>
            </a:pPr>
            <a:r>
              <a:rPr lang="en-US" dirty="0"/>
              <a:t>We will filter our current list by status, and show</a:t>
            </a:r>
            <a:r>
              <a:rPr lang="en-US" baseline="0" dirty="0"/>
              <a:t> just the issues that are ready to inspect. </a:t>
            </a:r>
            <a:endParaRPr lang="en-US" dirty="0"/>
          </a:p>
        </p:txBody>
      </p:sp>
      <p:sp>
        <p:nvSpPr>
          <p:cNvPr id="4" name="Slide Number Placeholder 3"/>
          <p:cNvSpPr>
            <a:spLocks noGrp="1"/>
          </p:cNvSpPr>
          <p:nvPr>
            <p:ph type="sldNum" sz="quarter" idx="10"/>
          </p:nvPr>
        </p:nvSpPr>
        <p:spPr/>
        <p:txBody>
          <a:bodyPr/>
          <a:lstStyle/>
          <a:p>
            <a:fld id="{73E9330B-B1DA-214B-A229-0CB8492B91A5}" type="slidenum">
              <a:rPr lang="en-US" smtClean="0"/>
              <a:t>108</a:t>
            </a:fld>
            <a:endParaRPr lang="en-US" dirty="0"/>
          </a:p>
        </p:txBody>
      </p:sp>
    </p:spTree>
    <p:extLst>
      <p:ext uri="{BB962C8B-B14F-4D97-AF65-F5344CB8AC3E}">
        <p14:creationId xmlns:p14="http://schemas.microsoft.com/office/powerpoint/2010/main" val="309465678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28253">
              <a:defRPr/>
            </a:pPr>
            <a:r>
              <a:rPr lang="en-US" dirty="0"/>
              <a:t>We now have a list of just the issues that are ready to inspect, and can continue with our tasks from here</a:t>
            </a:r>
            <a:r>
              <a:rPr lang="en-US" baseline="0" dirty="0"/>
              <a:t> by simply adjusting the statuses on screen, or by selecting an issue and digging into the details as needed. The point is, we are quickly and effectively closing work that is left to be done or completing work from previous inspections. </a:t>
            </a:r>
            <a:endParaRPr lang="en-US" dirty="0"/>
          </a:p>
        </p:txBody>
      </p:sp>
      <p:sp>
        <p:nvSpPr>
          <p:cNvPr id="4" name="Slide Number Placeholder 3"/>
          <p:cNvSpPr>
            <a:spLocks noGrp="1"/>
          </p:cNvSpPr>
          <p:nvPr>
            <p:ph type="sldNum" sz="quarter" idx="10"/>
          </p:nvPr>
        </p:nvSpPr>
        <p:spPr/>
        <p:txBody>
          <a:bodyPr/>
          <a:lstStyle/>
          <a:p>
            <a:fld id="{73E9330B-B1DA-214B-A229-0CB8492B91A5}" type="slidenum">
              <a:rPr lang="en-US" smtClean="0"/>
              <a:t>109</a:t>
            </a:fld>
            <a:endParaRPr lang="en-US" dirty="0"/>
          </a:p>
        </p:txBody>
      </p:sp>
    </p:spTree>
    <p:extLst>
      <p:ext uri="{BB962C8B-B14F-4D97-AF65-F5344CB8AC3E}">
        <p14:creationId xmlns:p14="http://schemas.microsoft.com/office/powerpoint/2010/main" val="138306367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1181100" y="774700"/>
            <a:ext cx="4648200" cy="2614613"/>
          </a:xfrm>
          <a:ln/>
        </p:spPr>
      </p:sp>
      <p:sp>
        <p:nvSpPr>
          <p:cNvPr id="39939" name="Rectangle 3"/>
          <p:cNvSpPr>
            <a:spLocks noGrp="1" noChangeArrowheads="1"/>
          </p:cNvSpPr>
          <p:nvPr>
            <p:ph type="body" idx="1"/>
          </p:nvPr>
        </p:nvSpPr>
        <p:spPr>
          <a:noFill/>
          <a:ln/>
        </p:spPr>
        <p:txBody>
          <a:bodyPr/>
          <a:lstStyle/>
          <a:p>
            <a:pPr marL="0" marR="0" indent="0" algn="l" defTabSz="571211" rtl="0" eaLnBrk="1" fontAlgn="auto" latinLnBrk="0" hangingPunct="1">
              <a:lnSpc>
                <a:spcPct val="100000"/>
              </a:lnSpc>
              <a:spcBef>
                <a:spcPts val="0"/>
              </a:spcBef>
              <a:spcAft>
                <a:spcPts val="0"/>
              </a:spcAft>
              <a:buClrTx/>
              <a:buSzTx/>
              <a:buFontTx/>
              <a:buNone/>
              <a:tabLst/>
              <a:defRPr/>
            </a:pPr>
            <a:r>
              <a:rPr lang="en-US" dirty="0"/>
              <a:t>Next, we will look at</a:t>
            </a:r>
            <a:r>
              <a:rPr lang="en-US" baseline="0" dirty="0"/>
              <a:t> the task management capabilities of BIM 360 field. </a:t>
            </a:r>
            <a:endParaRPr lang="en-US" dirty="0"/>
          </a:p>
        </p:txBody>
      </p:sp>
    </p:spTree>
    <p:extLst>
      <p:ext uri="{BB962C8B-B14F-4D97-AF65-F5344CB8AC3E}">
        <p14:creationId xmlns:p14="http://schemas.microsoft.com/office/powerpoint/2010/main" val="121446776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1181100" y="774700"/>
            <a:ext cx="4648200" cy="2614613"/>
          </a:xfrm>
          <a:ln/>
        </p:spPr>
      </p:sp>
      <p:sp>
        <p:nvSpPr>
          <p:cNvPr id="39939" name="Rectangle 3"/>
          <p:cNvSpPr>
            <a:spLocks noGrp="1" noChangeArrowheads="1"/>
          </p:cNvSpPr>
          <p:nvPr>
            <p:ph type="body" idx="1"/>
          </p:nvPr>
        </p:nvSpPr>
        <p:spPr>
          <a:noFill/>
          <a:ln/>
        </p:spPr>
        <p:txBody>
          <a:bodyPr/>
          <a:lstStyle/>
          <a:p>
            <a:pPr marL="0" marR="0" indent="0" algn="l" defTabSz="571211" rtl="0" eaLnBrk="1" fontAlgn="auto" latinLnBrk="0" hangingPunct="1">
              <a:lnSpc>
                <a:spcPct val="100000"/>
              </a:lnSpc>
              <a:spcBef>
                <a:spcPts val="0"/>
              </a:spcBef>
              <a:spcAft>
                <a:spcPts val="0"/>
              </a:spcAft>
              <a:buClrTx/>
              <a:buSzTx/>
              <a:buFontTx/>
              <a:buNone/>
              <a:tabLst/>
              <a:defRPr/>
            </a:pPr>
            <a:r>
              <a:rPr lang="en-US" dirty="0"/>
              <a:t>Let’s now take a look at tracking the installing and startup of equipment using BIM 360 Field. </a:t>
            </a:r>
          </a:p>
          <a:p>
            <a:pPr eaLnBrk="1" hangingPunct="1"/>
            <a:endParaRPr lang="en-US" dirty="0"/>
          </a:p>
        </p:txBody>
      </p:sp>
    </p:spTree>
    <p:extLst>
      <p:ext uri="{BB962C8B-B14F-4D97-AF65-F5344CB8AC3E}">
        <p14:creationId xmlns:p14="http://schemas.microsoft.com/office/powerpoint/2010/main" val="250449577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63"/>
            <a:r>
              <a:rPr lang="en-US" dirty="0"/>
              <a:t>Let’s say we have a pump in the field that we want to find out more information on. </a:t>
            </a:r>
          </a:p>
          <a:p>
            <a:pPr defTabSz="931663"/>
            <a:r>
              <a:rPr lang="en-US" dirty="0"/>
              <a:t>CLICK</a:t>
            </a:r>
          </a:p>
          <a:p>
            <a:pPr defTabSz="931663"/>
            <a:endParaRPr lang="en-US" dirty="0"/>
          </a:p>
          <a:p>
            <a:pPr defTabSz="931663"/>
            <a:r>
              <a:rPr lang="en-US" dirty="0"/>
              <a:t>Here we see the </a:t>
            </a:r>
            <a:r>
              <a:rPr lang="en-US" dirty="0" err="1"/>
              <a:t>RedLaser</a:t>
            </a:r>
            <a:r>
              <a:rPr lang="en-US" dirty="0"/>
              <a:t> component on the IPad that enables us to scan 2d and 3d bar codes on equipment. </a:t>
            </a:r>
          </a:p>
          <a:p>
            <a:pPr defTabSz="931663"/>
            <a:r>
              <a:rPr lang="en-US" dirty="0"/>
              <a:t>CLICK</a:t>
            </a:r>
          </a:p>
          <a:p>
            <a:pPr defTabSz="931663"/>
            <a:endParaRPr lang="en-US" dirty="0"/>
          </a:p>
          <a:p>
            <a:pPr defTabSz="931663"/>
            <a:r>
              <a:rPr lang="en-US" dirty="0"/>
              <a:t>The barcode attached to this particular piece of equipment makes the connection to the BIM 360 Field equipment database,  and it brings us to all the information for the equipment when it is scanned, automatically.  CLICK</a:t>
            </a:r>
          </a:p>
        </p:txBody>
      </p:sp>
      <p:sp>
        <p:nvSpPr>
          <p:cNvPr id="4" name="Slide Number Placeholder 3"/>
          <p:cNvSpPr>
            <a:spLocks noGrp="1"/>
          </p:cNvSpPr>
          <p:nvPr>
            <p:ph type="sldNum" sz="quarter" idx="10"/>
          </p:nvPr>
        </p:nvSpPr>
        <p:spPr/>
        <p:txBody>
          <a:bodyPr/>
          <a:lstStyle/>
          <a:p>
            <a:fld id="{FEDAEF03-3613-4814-B92B-3752FC9E8BB4}" type="slidenum">
              <a:rPr lang="en-US" smtClean="0">
                <a:solidFill>
                  <a:prstClr val="black"/>
                </a:solidFill>
              </a:rPr>
              <a:pPr/>
              <a:t>112</a:t>
            </a:fld>
            <a:endParaRPr lang="en-US">
              <a:solidFill>
                <a:prstClr val="black"/>
              </a:solidFill>
            </a:endParaRPr>
          </a:p>
        </p:txBody>
      </p:sp>
    </p:spTree>
    <p:extLst>
      <p:ext uri="{BB962C8B-B14F-4D97-AF65-F5344CB8AC3E}">
        <p14:creationId xmlns:p14="http://schemas.microsoft.com/office/powerpoint/2010/main" val="137278694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63"/>
            <a:r>
              <a:rPr lang="en-US" dirty="0"/>
              <a:t>Here we see the equipment view on the iPad. We </a:t>
            </a:r>
            <a:r>
              <a:rPr lang="en-US" baseline="0" dirty="0"/>
              <a:t>have all the fields your project team can configure for the equipment. Across the top of the view, we have the categories of items that can be managed with each piece of equipment; check lists, attachments, such as operating manuals, specifications and any other documents or information you need attached to the equipment to reference in the field.  The important take away here is that the field personnel </a:t>
            </a:r>
            <a:r>
              <a:rPr lang="en-US" b="0" u="none" baseline="0" dirty="0"/>
              <a:t>can</a:t>
            </a:r>
            <a:r>
              <a:rPr lang="en-US" baseline="0" dirty="0"/>
              <a:t> get all the information they need. </a:t>
            </a:r>
            <a:r>
              <a:rPr lang="en-US" b="0" strike="noStrike" baseline="0" dirty="0"/>
              <a:t>T</a:t>
            </a:r>
            <a:r>
              <a:rPr lang="en-US" baseline="0" dirty="0"/>
              <a:t>here is one person (a project administrator) that </a:t>
            </a:r>
            <a:r>
              <a:rPr lang="en-US" b="0" u="none" baseline="0" dirty="0"/>
              <a:t>can</a:t>
            </a:r>
            <a:r>
              <a:rPr lang="en-US" baseline="0" dirty="0"/>
              <a:t> add the data – a single source of truth. Lastly, we note that we can also view the equipment in a Model.  </a:t>
            </a:r>
            <a:endParaRPr lang="en-US" dirty="0"/>
          </a:p>
          <a:p>
            <a:endParaRPr lang="en-US" dirty="0"/>
          </a:p>
        </p:txBody>
      </p:sp>
      <p:sp>
        <p:nvSpPr>
          <p:cNvPr id="4" name="Slide Number Placeholder 3"/>
          <p:cNvSpPr>
            <a:spLocks noGrp="1"/>
          </p:cNvSpPr>
          <p:nvPr>
            <p:ph type="sldNum" sz="quarter" idx="10"/>
          </p:nvPr>
        </p:nvSpPr>
        <p:spPr/>
        <p:txBody>
          <a:bodyPr/>
          <a:lstStyle/>
          <a:p>
            <a:fld id="{73E9330B-B1DA-214B-A229-0CB8492B91A5}" type="slidenum">
              <a:rPr lang="en-US" smtClean="0"/>
              <a:t>113</a:t>
            </a:fld>
            <a:endParaRPr lang="en-US" dirty="0"/>
          </a:p>
        </p:txBody>
      </p:sp>
    </p:spTree>
    <p:extLst>
      <p:ext uri="{BB962C8B-B14F-4D97-AF65-F5344CB8AC3E}">
        <p14:creationId xmlns:p14="http://schemas.microsoft.com/office/powerpoint/2010/main" val="4636481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63"/>
            <a:r>
              <a:rPr lang="en-US" dirty="0"/>
              <a:t>This is where we see how we can extend the Field Management capabilities further with the use of Building Information Models or BIM. Here is the building model coming from Autodesk Navisworks Simulate or Manage, downloaded to the iPad where we can pan, zoom, walk and view the model however we need. The pump we were working with is highlighted in the mechanical room of our project, with the full information model available to interact with.  </a:t>
            </a:r>
          </a:p>
        </p:txBody>
      </p:sp>
      <p:sp>
        <p:nvSpPr>
          <p:cNvPr id="4" name="Slide Number Placeholder 3"/>
          <p:cNvSpPr>
            <a:spLocks noGrp="1"/>
          </p:cNvSpPr>
          <p:nvPr>
            <p:ph type="sldNum" sz="quarter" idx="10"/>
          </p:nvPr>
        </p:nvSpPr>
        <p:spPr/>
        <p:txBody>
          <a:bodyPr/>
          <a:lstStyle/>
          <a:p>
            <a:fld id="{73E9330B-B1DA-214B-A229-0CB8492B91A5}" type="slidenum">
              <a:rPr lang="en-US" smtClean="0"/>
              <a:t>114</a:t>
            </a:fld>
            <a:endParaRPr lang="en-US" dirty="0"/>
          </a:p>
        </p:txBody>
      </p:sp>
    </p:spTree>
    <p:extLst>
      <p:ext uri="{BB962C8B-B14F-4D97-AF65-F5344CB8AC3E}">
        <p14:creationId xmlns:p14="http://schemas.microsoft.com/office/powerpoint/2010/main" val="270207991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63"/>
            <a:r>
              <a:rPr lang="en-US" dirty="0"/>
              <a:t>While exploring the model here on the iPad, you can also make observations</a:t>
            </a:r>
            <a:r>
              <a:rPr lang="en-US" baseline="0" dirty="0"/>
              <a:t> with push pins just like you had with a drawing before. Let’s say that while inspecting the pump, we notice a crack in the floor near the base. </a:t>
            </a:r>
            <a:endParaRPr lang="en-US" dirty="0"/>
          </a:p>
          <a:p>
            <a:pPr defTabSz="931663"/>
            <a:endParaRPr lang="en-US" dirty="0"/>
          </a:p>
        </p:txBody>
      </p:sp>
      <p:sp>
        <p:nvSpPr>
          <p:cNvPr id="4" name="Slide Number Placeholder 3"/>
          <p:cNvSpPr>
            <a:spLocks noGrp="1"/>
          </p:cNvSpPr>
          <p:nvPr>
            <p:ph type="sldNum" sz="quarter" idx="10"/>
          </p:nvPr>
        </p:nvSpPr>
        <p:spPr/>
        <p:txBody>
          <a:bodyPr/>
          <a:lstStyle/>
          <a:p>
            <a:fld id="{73E9330B-B1DA-214B-A229-0CB8492B91A5}" type="slidenum">
              <a:rPr lang="en-US" smtClean="0"/>
              <a:t>115</a:t>
            </a:fld>
            <a:endParaRPr lang="en-US" dirty="0"/>
          </a:p>
        </p:txBody>
      </p:sp>
    </p:spTree>
    <p:extLst>
      <p:ext uri="{BB962C8B-B14F-4D97-AF65-F5344CB8AC3E}">
        <p14:creationId xmlns:p14="http://schemas.microsoft.com/office/powerpoint/2010/main" val="418868687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63">
              <a:defRPr/>
            </a:pPr>
            <a:r>
              <a:rPr lang="en-US" dirty="0"/>
              <a:t>We can add comments to the issue</a:t>
            </a:r>
            <a:r>
              <a:rPr lang="en-US" baseline="0" dirty="0"/>
              <a:t> and make sure it is assigned to the correct company to resolve. </a:t>
            </a:r>
            <a:r>
              <a:rPr lang="en-US" dirty="0"/>
              <a:t>We then can connect this field information back to the model in Navisworks Simulate or Manage and see Field management information updating the model. </a:t>
            </a:r>
          </a:p>
          <a:p>
            <a:pPr defTabSz="931663"/>
            <a:endParaRPr lang="en-US" dirty="0"/>
          </a:p>
        </p:txBody>
      </p:sp>
      <p:sp>
        <p:nvSpPr>
          <p:cNvPr id="4" name="Slide Number Placeholder 3"/>
          <p:cNvSpPr>
            <a:spLocks noGrp="1"/>
          </p:cNvSpPr>
          <p:nvPr>
            <p:ph type="sldNum" sz="quarter" idx="10"/>
          </p:nvPr>
        </p:nvSpPr>
        <p:spPr/>
        <p:txBody>
          <a:bodyPr/>
          <a:lstStyle/>
          <a:p>
            <a:fld id="{73E9330B-B1DA-214B-A229-0CB8492B91A5}" type="slidenum">
              <a:rPr lang="en-US" smtClean="0"/>
              <a:t>116</a:t>
            </a:fld>
            <a:endParaRPr lang="en-US" dirty="0"/>
          </a:p>
        </p:txBody>
      </p:sp>
    </p:spTree>
    <p:extLst>
      <p:ext uri="{BB962C8B-B14F-4D97-AF65-F5344CB8AC3E}">
        <p14:creationId xmlns:p14="http://schemas.microsoft.com/office/powerpoint/2010/main" val="34986968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factors</a:t>
            </a:r>
            <a:r>
              <a:rPr lang="en-US" baseline="0" dirty="0"/>
              <a:t> are in play that are changing how document control is handled in today’s construction projects.</a:t>
            </a:r>
          </a:p>
          <a:p>
            <a:endParaRPr lang="en-US" baseline="0" dirty="0"/>
          </a:p>
          <a:p>
            <a:pPr marL="228600" indent="-228600">
              <a:buFont typeface="+mj-lt"/>
              <a:buAutoNum type="arabicPeriod"/>
            </a:pPr>
            <a:r>
              <a:rPr lang="en-US" sz="1200" dirty="0"/>
              <a:t>Overwhelming pressure to process volume of documents, manage versions and release accurate information to the field</a:t>
            </a:r>
          </a:p>
          <a:p>
            <a:pPr marL="685800" lvl="1" indent="-228600">
              <a:buFont typeface="Arial" charset="0"/>
              <a:buChar char="•"/>
            </a:pPr>
            <a:r>
              <a:rPr lang="en-US" sz="1200" dirty="0"/>
              <a:t>Added complexity</a:t>
            </a:r>
            <a:r>
              <a:rPr lang="en-US" sz="1200" baseline="0" dirty="0"/>
              <a:t> with adoption of BIM and requirement for sharing model-based design</a:t>
            </a:r>
            <a:endParaRPr lang="en-US" sz="1200" dirty="0"/>
          </a:p>
          <a:p>
            <a:pPr marL="228600" indent="-228600">
              <a:buFont typeface="+mj-lt"/>
              <a:buAutoNum type="arabicPeriod"/>
            </a:pPr>
            <a:r>
              <a:rPr lang="en-US" sz="1200" dirty="0"/>
              <a:t>Mobile technologies increase demand for instant access to latest available information</a:t>
            </a:r>
          </a:p>
          <a:p>
            <a:pPr marL="685800" lvl="1" indent="-228600">
              <a:buFont typeface="Arial" charset="0"/>
              <a:buChar char="•"/>
            </a:pPr>
            <a:r>
              <a:rPr lang="en-US" sz="1200" dirty="0"/>
              <a:t>Versioning is happening in real-time;</a:t>
            </a:r>
            <a:r>
              <a:rPr lang="en-US" sz="1200" baseline="0" dirty="0"/>
              <a:t> need for instant coordination</a:t>
            </a:r>
            <a:endParaRPr lang="en-US" sz="1200" dirty="0"/>
          </a:p>
          <a:p>
            <a:pPr marL="228600" indent="-228600">
              <a:buFont typeface="+mj-lt"/>
              <a:buAutoNum type="arabicPeriod"/>
            </a:pPr>
            <a:r>
              <a:rPr lang="en-US" sz="1200" dirty="0"/>
              <a:t>Compliance and legal requirements for single data repository for entire project</a:t>
            </a:r>
          </a:p>
          <a:p>
            <a:pPr marL="685800" lvl="1" indent="-228600">
              <a:buFont typeface="Arial" charset="0"/>
              <a:buChar char="•"/>
            </a:pPr>
            <a:r>
              <a:rPr lang="en-US" sz="1200" dirty="0"/>
              <a:t>BIM Level 2/PAS 1192; other standards</a:t>
            </a:r>
          </a:p>
          <a:p>
            <a:pPr marL="685800" lvl="1" indent="-228600">
              <a:buFont typeface="Arial" charset="0"/>
              <a:buChar char="•"/>
            </a:pPr>
            <a:r>
              <a:rPr lang="en-US" sz="1200" dirty="0"/>
              <a:t>Litigious nature of construction projects</a:t>
            </a:r>
          </a:p>
          <a:p>
            <a:endParaRPr lang="en-US" dirty="0"/>
          </a:p>
          <a:p>
            <a:r>
              <a:rPr lang="en-US" dirty="0"/>
              <a:t>The “Document</a:t>
            </a:r>
            <a:r>
              <a:rPr lang="en-US" baseline="0" dirty="0"/>
              <a:t> Control Manager” is no longer a 1-person job; Document Control is now democratized requires a collaborative effort.</a:t>
            </a:r>
            <a:endParaRPr lang="en-US" dirty="0"/>
          </a:p>
        </p:txBody>
      </p:sp>
      <p:sp>
        <p:nvSpPr>
          <p:cNvPr id="4" name="Slide Number Placeholder 3"/>
          <p:cNvSpPr>
            <a:spLocks noGrp="1"/>
          </p:cNvSpPr>
          <p:nvPr>
            <p:ph type="sldNum" sz="quarter" idx="10"/>
          </p:nvPr>
        </p:nvSpPr>
        <p:spPr/>
        <p:txBody>
          <a:bodyPr/>
          <a:lstStyle/>
          <a:p>
            <a:fld id="{D65F87D5-0D80-0647-AB8F-4E21336D7FC5}" type="slidenum">
              <a:rPr lang="en-US" smtClean="0"/>
              <a:t>18</a:t>
            </a:fld>
            <a:endParaRPr lang="en-US"/>
          </a:p>
        </p:txBody>
      </p:sp>
    </p:spTree>
    <p:extLst>
      <p:ext uri="{BB962C8B-B14F-4D97-AF65-F5344CB8AC3E}">
        <p14:creationId xmlns:p14="http://schemas.microsoft.com/office/powerpoint/2010/main" val="110288316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1181100" y="774700"/>
            <a:ext cx="4648200" cy="2614613"/>
          </a:xfrm>
          <a:ln/>
        </p:spPr>
      </p:sp>
      <p:sp>
        <p:nvSpPr>
          <p:cNvPr id="39939" name="Rectangle 3"/>
          <p:cNvSpPr>
            <a:spLocks noGrp="1" noChangeArrowheads="1"/>
          </p:cNvSpPr>
          <p:nvPr>
            <p:ph type="body" idx="1"/>
          </p:nvPr>
        </p:nvSpPr>
        <p:spPr>
          <a:noFill/>
          <a:ln/>
        </p:spPr>
        <p:txBody>
          <a:bodyPr/>
          <a:lstStyle/>
          <a:p>
            <a:pPr eaLnBrk="1" hangingPunct="1"/>
            <a:r>
              <a:rPr lang="en-US" dirty="0"/>
              <a:t>BIM 360 Field is a powerful tool for tracking and documenting commissioning data, let’s take a closer look. </a:t>
            </a:r>
          </a:p>
        </p:txBody>
      </p:sp>
    </p:spTree>
    <p:extLst>
      <p:ext uri="{BB962C8B-B14F-4D97-AF65-F5344CB8AC3E}">
        <p14:creationId xmlns:p14="http://schemas.microsoft.com/office/powerpoint/2010/main" val="98107721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2400" dirty="0"/>
              <a:t>There are many challenges with a paper</a:t>
            </a:r>
            <a:r>
              <a:rPr lang="en-US" sz="2400" baseline="0" dirty="0"/>
              <a:t> based commissioning and handover process for building construction today. Often the plans, specs and documents needed for commissioning are un-organized and don’t provide a viable solution for handover to an owner for facility management. By moving to an all digital, BIM 360 Field based process, we can easily migrate the equipment and commissioning information for a project, to the owner, as well as capture the valuable knowledge and data our specialty trades and sub contractors provide during the process. </a:t>
            </a:r>
            <a:endParaRPr lang="en-US" sz="2400" dirty="0"/>
          </a:p>
        </p:txBody>
      </p:sp>
      <p:sp>
        <p:nvSpPr>
          <p:cNvPr id="4" name="Slide Number Placeholder 3"/>
          <p:cNvSpPr>
            <a:spLocks noGrp="1"/>
          </p:cNvSpPr>
          <p:nvPr>
            <p:ph type="sldNum" sz="quarter" idx="10"/>
          </p:nvPr>
        </p:nvSpPr>
        <p:spPr/>
        <p:txBody>
          <a:bodyPr/>
          <a:lstStyle/>
          <a:p>
            <a:fld id="{73E9330B-B1DA-214B-A229-0CB8492B91A5}" type="slidenum">
              <a:rPr lang="en-US" smtClean="0"/>
              <a:t>118</a:t>
            </a:fld>
            <a:endParaRPr lang="en-US" dirty="0"/>
          </a:p>
        </p:txBody>
      </p:sp>
    </p:spTree>
    <p:extLst>
      <p:ext uri="{BB962C8B-B14F-4D97-AF65-F5344CB8AC3E}">
        <p14:creationId xmlns:p14="http://schemas.microsoft.com/office/powerpoint/2010/main" val="306316872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saw the ability to attach documents to our equipment earlier. This is valuable for tracking equipment information, but can also be leveraged for handover deliverables, such as operating manuals, warranty cards, and any other documents needed downstream during the facility management process. </a:t>
            </a:r>
            <a:endParaRPr lang="en-US" dirty="0"/>
          </a:p>
        </p:txBody>
      </p:sp>
      <p:sp>
        <p:nvSpPr>
          <p:cNvPr id="4" name="Slide Number Placeholder 3"/>
          <p:cNvSpPr>
            <a:spLocks noGrp="1"/>
          </p:cNvSpPr>
          <p:nvPr>
            <p:ph type="sldNum" sz="quarter" idx="10"/>
          </p:nvPr>
        </p:nvSpPr>
        <p:spPr/>
        <p:txBody>
          <a:bodyPr/>
          <a:lstStyle/>
          <a:p>
            <a:fld id="{73E9330B-B1DA-214B-A229-0CB8492B91A5}" type="slidenum">
              <a:rPr lang="en-US" smtClean="0"/>
              <a:t>119</a:t>
            </a:fld>
            <a:endParaRPr lang="en-US" dirty="0"/>
          </a:p>
        </p:txBody>
      </p:sp>
    </p:spTree>
    <p:extLst>
      <p:ext uri="{BB962C8B-B14F-4D97-AF65-F5344CB8AC3E}">
        <p14:creationId xmlns:p14="http://schemas.microsoft.com/office/powerpoint/2010/main" val="425511538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just saw, we connected</a:t>
            </a:r>
            <a:r>
              <a:rPr lang="en-US" baseline="0" dirty="0"/>
              <a:t> a model to our equipment database, and used it for viewing and interacting with our project information. Field goes beyond just a pretty picture though, and enables users to connect that valuable Information that is the “I” in BIM to the commissioning process. It streamline the use of project data and models to enhance the workflow. For example, here we have a model being viewed and used on the iPad in Field to commission a water pump. We have added checklists, tracked Issues, added manuals and warranty information, and in near real-time, a user, perhaps the Facility Manager, working in BIM 360 Glue is consuming that same model and all of the important handover documentation and data collected in the field. This greatly increases the </a:t>
            </a:r>
            <a:r>
              <a:rPr lang="en-US" baseline="0" dirty="0" err="1"/>
              <a:t>efficieny</a:t>
            </a:r>
            <a:r>
              <a:rPr lang="en-US" baseline="0" dirty="0"/>
              <a:t> of the Handover process, while at the same time provides the contractor or GC doing the commissioning a new revenue stream with their owner. </a:t>
            </a:r>
            <a:endParaRPr lang="en-US" dirty="0"/>
          </a:p>
        </p:txBody>
      </p:sp>
      <p:sp>
        <p:nvSpPr>
          <p:cNvPr id="4" name="Slide Number Placeholder 3"/>
          <p:cNvSpPr>
            <a:spLocks noGrp="1"/>
          </p:cNvSpPr>
          <p:nvPr>
            <p:ph type="sldNum" sz="quarter" idx="10"/>
          </p:nvPr>
        </p:nvSpPr>
        <p:spPr/>
        <p:txBody>
          <a:bodyPr/>
          <a:lstStyle/>
          <a:p>
            <a:fld id="{73E9330B-B1DA-214B-A229-0CB8492B91A5}" type="slidenum">
              <a:rPr lang="en-US" smtClean="0"/>
              <a:t>120</a:t>
            </a:fld>
            <a:endParaRPr lang="en-US" dirty="0"/>
          </a:p>
        </p:txBody>
      </p:sp>
    </p:spTree>
    <p:extLst>
      <p:ext uri="{BB962C8B-B14F-4D97-AF65-F5344CB8AC3E}">
        <p14:creationId xmlns:p14="http://schemas.microsoft.com/office/powerpoint/2010/main" val="33728387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1181100" y="774700"/>
            <a:ext cx="4648200" cy="2614613"/>
          </a:xfrm>
          <a:ln/>
        </p:spPr>
      </p:sp>
      <p:sp>
        <p:nvSpPr>
          <p:cNvPr id="39939" name="Rectangle 3"/>
          <p:cNvSpPr>
            <a:spLocks noGrp="1" noChangeArrowheads="1"/>
          </p:cNvSpPr>
          <p:nvPr>
            <p:ph type="body" idx="1"/>
          </p:nvPr>
        </p:nvSpPr>
        <p:spPr>
          <a:noFill/>
          <a:ln/>
        </p:spPr>
        <p:txBody>
          <a:bodyPr/>
          <a:lstStyle/>
          <a:p>
            <a:pPr defTabSz="931663"/>
            <a:r>
              <a:rPr lang="en-US" dirty="0"/>
              <a:t>Finally let’s go over the BIM 360 Field website. This is where we have</a:t>
            </a:r>
            <a:r>
              <a:rPr lang="en-US" baseline="0" dirty="0"/>
              <a:t> browser based access to all the data collected in the field on the iPad, with a full suite of capabilities to interact with and report on that data. The access is secure and role-based, so that all project stakeholders, weather Subs and Specialty trades, owners, Architects or GC’s can have access to the valuable project information anytime, from virtually anywhere. </a:t>
            </a:r>
            <a:endParaRPr lang="en-US" dirty="0"/>
          </a:p>
        </p:txBody>
      </p:sp>
    </p:spTree>
    <p:extLst>
      <p:ext uri="{BB962C8B-B14F-4D97-AF65-F5344CB8AC3E}">
        <p14:creationId xmlns:p14="http://schemas.microsoft.com/office/powerpoint/2010/main" val="399458054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63"/>
            <a:r>
              <a:rPr lang="en-US" dirty="0"/>
              <a:t>We have project specific dashboards that are defined by the individual user to show the data and analysis they need most often. </a:t>
            </a:r>
          </a:p>
        </p:txBody>
      </p:sp>
      <p:sp>
        <p:nvSpPr>
          <p:cNvPr id="4" name="Slide Number Placeholder 3"/>
          <p:cNvSpPr>
            <a:spLocks noGrp="1"/>
          </p:cNvSpPr>
          <p:nvPr>
            <p:ph type="sldNum" sz="quarter" idx="10"/>
          </p:nvPr>
        </p:nvSpPr>
        <p:spPr/>
        <p:txBody>
          <a:bodyPr/>
          <a:lstStyle/>
          <a:p>
            <a:fld id="{FEDAEF03-3613-4814-B92B-3752FC9E8BB4}" type="slidenum">
              <a:rPr lang="en-US" smtClean="0">
                <a:solidFill>
                  <a:prstClr val="black"/>
                </a:solidFill>
              </a:rPr>
              <a:pPr/>
              <a:t>122</a:t>
            </a:fld>
            <a:endParaRPr lang="en-US">
              <a:solidFill>
                <a:prstClr val="black"/>
              </a:solidFill>
            </a:endParaRPr>
          </a:p>
        </p:txBody>
      </p:sp>
    </p:spTree>
    <p:extLst>
      <p:ext uri="{BB962C8B-B14F-4D97-AF65-F5344CB8AC3E}">
        <p14:creationId xmlns:p14="http://schemas.microsoft.com/office/powerpoint/2010/main" val="39410376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63"/>
            <a:r>
              <a:rPr lang="en-US" dirty="0"/>
              <a:t>We can view the issues for the project, can see all of the issues project wide, but also use filters to get to just the data we need quickly. We have an easy to use and navigate interface</a:t>
            </a:r>
            <a:r>
              <a:rPr lang="en-US" b="1" strike="sngStrike" baseline="0" dirty="0"/>
              <a:t> </a:t>
            </a:r>
            <a:r>
              <a:rPr lang="en-US" dirty="0"/>
              <a:t>where we can view the lists and then at any time, dig into the details quickly. </a:t>
            </a:r>
          </a:p>
        </p:txBody>
      </p:sp>
      <p:sp>
        <p:nvSpPr>
          <p:cNvPr id="4" name="Slide Number Placeholder 3"/>
          <p:cNvSpPr>
            <a:spLocks noGrp="1"/>
          </p:cNvSpPr>
          <p:nvPr>
            <p:ph type="sldNum" sz="quarter" idx="10"/>
          </p:nvPr>
        </p:nvSpPr>
        <p:spPr/>
        <p:txBody>
          <a:bodyPr/>
          <a:lstStyle/>
          <a:p>
            <a:fld id="{FEDAEF03-3613-4814-B92B-3752FC9E8BB4}" type="slidenum">
              <a:rPr lang="en-US" smtClean="0">
                <a:solidFill>
                  <a:prstClr val="black"/>
                </a:solidFill>
              </a:rPr>
              <a:pPr/>
              <a:t>123</a:t>
            </a:fld>
            <a:endParaRPr lang="en-US">
              <a:solidFill>
                <a:prstClr val="black"/>
              </a:solidFill>
            </a:endParaRPr>
          </a:p>
        </p:txBody>
      </p:sp>
    </p:spTree>
    <p:extLst>
      <p:ext uri="{BB962C8B-B14F-4D97-AF65-F5344CB8AC3E}">
        <p14:creationId xmlns:p14="http://schemas.microsoft.com/office/powerpoint/2010/main" val="294916599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63"/>
            <a:r>
              <a:rPr lang="en-US" dirty="0"/>
              <a:t>We also have reports that can be run showing pushpins for issues, all sorted as we need them. In this report things are grouped by a subcontractor, color coded by status, and include any attachments, photos and markups associated with the items being reported. </a:t>
            </a:r>
          </a:p>
          <a:p>
            <a:endParaRPr lang="en-US" dirty="0"/>
          </a:p>
        </p:txBody>
      </p:sp>
      <p:sp>
        <p:nvSpPr>
          <p:cNvPr id="4" name="Slide Number Placeholder 3"/>
          <p:cNvSpPr>
            <a:spLocks noGrp="1"/>
          </p:cNvSpPr>
          <p:nvPr>
            <p:ph type="sldNum" sz="quarter" idx="10"/>
          </p:nvPr>
        </p:nvSpPr>
        <p:spPr/>
        <p:txBody>
          <a:bodyPr/>
          <a:lstStyle/>
          <a:p>
            <a:fld id="{FEDAEF03-3613-4814-B92B-3752FC9E8BB4}" type="slidenum">
              <a:rPr lang="en-US" smtClean="0">
                <a:solidFill>
                  <a:prstClr val="black"/>
                </a:solidFill>
              </a:rPr>
              <a:pPr/>
              <a:t>124</a:t>
            </a:fld>
            <a:endParaRPr lang="en-US">
              <a:solidFill>
                <a:prstClr val="black"/>
              </a:solidFill>
            </a:endParaRPr>
          </a:p>
        </p:txBody>
      </p:sp>
    </p:spTree>
    <p:extLst>
      <p:ext uri="{BB962C8B-B14F-4D97-AF65-F5344CB8AC3E}">
        <p14:creationId xmlns:p14="http://schemas.microsoft.com/office/powerpoint/2010/main" val="364910190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reports are generated on a schedule, emailed or delivered to all who needed them on the project team, and can automatically display</a:t>
            </a:r>
            <a:r>
              <a:rPr lang="en-US" baseline="0" dirty="0"/>
              <a:t> just the information specific to the user. Here we are </a:t>
            </a:r>
            <a:r>
              <a:rPr lang="en-US" baseline="0" dirty="0" err="1"/>
              <a:t>seing</a:t>
            </a:r>
            <a:r>
              <a:rPr lang="en-US" baseline="0" dirty="0"/>
              <a:t> an Issue List report by company, but this user only gets access to the issues for their company. </a:t>
            </a:r>
            <a:endParaRPr lang="en-US" dirty="0"/>
          </a:p>
        </p:txBody>
      </p:sp>
      <p:sp>
        <p:nvSpPr>
          <p:cNvPr id="4" name="Slide Number Placeholder 3"/>
          <p:cNvSpPr>
            <a:spLocks noGrp="1"/>
          </p:cNvSpPr>
          <p:nvPr>
            <p:ph type="sldNum" sz="quarter" idx="10"/>
          </p:nvPr>
        </p:nvSpPr>
        <p:spPr/>
        <p:txBody>
          <a:bodyPr/>
          <a:lstStyle/>
          <a:p>
            <a:fld id="{FEDAEF03-3613-4814-B92B-3752FC9E8BB4}" type="slidenum">
              <a:rPr lang="en-US" smtClean="0">
                <a:solidFill>
                  <a:prstClr val="black"/>
                </a:solidFill>
              </a:rPr>
              <a:pPr/>
              <a:t>125</a:t>
            </a:fld>
            <a:endParaRPr lang="en-US">
              <a:solidFill>
                <a:prstClr val="black"/>
              </a:solidFill>
            </a:endParaRPr>
          </a:p>
        </p:txBody>
      </p:sp>
    </p:spTree>
    <p:extLst>
      <p:ext uri="{BB962C8B-B14F-4D97-AF65-F5344CB8AC3E}">
        <p14:creationId xmlns:p14="http://schemas.microsoft.com/office/powerpoint/2010/main" val="62789314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equipment database we saw earlier on the </a:t>
            </a:r>
            <a:r>
              <a:rPr lang="en-US" baseline="0" dirty="0" err="1"/>
              <a:t>iPad</a:t>
            </a:r>
            <a:r>
              <a:rPr lang="en-US" baseline="0" dirty="0"/>
              <a:t> is also available via the website, where again we can see a whole project view or use filters to get to just the components we need. We see the equipment names, serial numbers, install dates and so on. </a:t>
            </a:r>
            <a:endParaRPr lang="en-US" dirty="0"/>
          </a:p>
        </p:txBody>
      </p:sp>
      <p:sp>
        <p:nvSpPr>
          <p:cNvPr id="4" name="Slide Number Placeholder 3"/>
          <p:cNvSpPr>
            <a:spLocks noGrp="1"/>
          </p:cNvSpPr>
          <p:nvPr>
            <p:ph type="sldNum" sz="quarter" idx="10"/>
          </p:nvPr>
        </p:nvSpPr>
        <p:spPr/>
        <p:txBody>
          <a:bodyPr/>
          <a:lstStyle/>
          <a:p>
            <a:fld id="{FEDAEF03-3613-4814-B92B-3752FC9E8BB4}" type="slidenum">
              <a:rPr lang="en-US" smtClean="0">
                <a:solidFill>
                  <a:prstClr val="black"/>
                </a:solidFill>
              </a:rPr>
              <a:pPr/>
              <a:t>126</a:t>
            </a:fld>
            <a:endParaRPr lang="en-US">
              <a:solidFill>
                <a:prstClr val="black"/>
              </a:solidFill>
            </a:endParaRPr>
          </a:p>
        </p:txBody>
      </p:sp>
    </p:spTree>
    <p:extLst>
      <p:ext uri="{BB962C8B-B14F-4D97-AF65-F5344CB8AC3E}">
        <p14:creationId xmlns:p14="http://schemas.microsoft.com/office/powerpoint/2010/main" val="29246527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t>
            </a:r>
            <a:r>
              <a:rPr lang="en-US" baseline="0" dirty="0"/>
              <a:t> Document Control has become more democratized and a collaborative effort, a number of technologies have emerged to help construction project teams maintain a single source of truth for project documents:</a:t>
            </a:r>
          </a:p>
          <a:p>
            <a:endParaRPr lang="en-US" baseline="0" dirty="0"/>
          </a:p>
          <a:p>
            <a:pPr marL="171450" indent="-171450">
              <a:buFont typeface="Arial" charset="0"/>
              <a:buChar char="•"/>
            </a:pPr>
            <a:r>
              <a:rPr lang="en-US" baseline="0" dirty="0"/>
              <a:t>Cloud-based collaboration and file sharing tools provide anytime/anywhere access to digital documents – both in the office and in the field</a:t>
            </a:r>
          </a:p>
          <a:p>
            <a:pPr marL="171450" indent="-171450">
              <a:buFont typeface="Arial" charset="0"/>
              <a:buChar char="•"/>
            </a:pPr>
            <a:r>
              <a:rPr lang="en-US" baseline="0" dirty="0"/>
              <a:t>PDF creation and editing software are utilized for markups, edits and merging/splitting of files</a:t>
            </a:r>
          </a:p>
          <a:p>
            <a:pPr marL="171450" indent="-171450">
              <a:buFont typeface="Arial" charset="0"/>
              <a:buChar char="•"/>
            </a:pPr>
            <a:r>
              <a:rPr lang="en-US" baseline="0" dirty="0"/>
              <a:t>Field-based mobile apps reduce the time spent getting input from the field shared with the larger project team</a:t>
            </a:r>
            <a:endParaRPr lang="en-US" dirty="0"/>
          </a:p>
        </p:txBody>
      </p:sp>
      <p:sp>
        <p:nvSpPr>
          <p:cNvPr id="4" name="Slide Number Placeholder 3"/>
          <p:cNvSpPr>
            <a:spLocks noGrp="1"/>
          </p:cNvSpPr>
          <p:nvPr>
            <p:ph type="sldNum" sz="quarter" idx="10"/>
          </p:nvPr>
        </p:nvSpPr>
        <p:spPr/>
        <p:txBody>
          <a:bodyPr/>
          <a:lstStyle/>
          <a:p>
            <a:fld id="{D65F87D5-0D80-0647-AB8F-4E21336D7FC5}" type="slidenum">
              <a:rPr lang="en-US" smtClean="0"/>
              <a:t>19</a:t>
            </a:fld>
            <a:endParaRPr lang="en-US"/>
          </a:p>
        </p:txBody>
      </p:sp>
    </p:spTree>
    <p:extLst>
      <p:ext uri="{BB962C8B-B14F-4D97-AF65-F5344CB8AC3E}">
        <p14:creationId xmlns:p14="http://schemas.microsoft.com/office/powerpoint/2010/main" val="49343457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also export this valuable information to create an electronic handover deliverable</a:t>
            </a:r>
            <a:r>
              <a:rPr lang="en-US" baseline="0" dirty="0"/>
              <a:t> for the owner as well. </a:t>
            </a:r>
            <a:endParaRPr lang="en-US" dirty="0"/>
          </a:p>
        </p:txBody>
      </p:sp>
      <p:sp>
        <p:nvSpPr>
          <p:cNvPr id="4" name="Slide Number Placeholder 3"/>
          <p:cNvSpPr>
            <a:spLocks noGrp="1"/>
          </p:cNvSpPr>
          <p:nvPr>
            <p:ph type="sldNum" sz="quarter" idx="10"/>
          </p:nvPr>
        </p:nvSpPr>
        <p:spPr/>
        <p:txBody>
          <a:bodyPr/>
          <a:lstStyle/>
          <a:p>
            <a:fld id="{FEDAEF03-3613-4814-B92B-3752FC9E8BB4}" type="slidenum">
              <a:rPr lang="en-US" smtClean="0">
                <a:solidFill>
                  <a:prstClr val="black"/>
                </a:solidFill>
              </a:rPr>
              <a:pPr/>
              <a:t>127</a:t>
            </a:fld>
            <a:endParaRPr lang="en-US">
              <a:solidFill>
                <a:prstClr val="black"/>
              </a:solidFill>
            </a:endParaRPr>
          </a:p>
        </p:txBody>
      </p:sp>
    </p:spTree>
    <p:extLst>
      <p:ext uri="{BB962C8B-B14F-4D97-AF65-F5344CB8AC3E}">
        <p14:creationId xmlns:p14="http://schemas.microsoft.com/office/powerpoint/2010/main" val="379405979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8AB52B-0E22-423F-9595-930709FA5029}" type="slidenum">
              <a:rPr lang="en-US" smtClean="0"/>
              <a:t>128</a:t>
            </a:fld>
            <a:endParaRPr lang="en-US"/>
          </a:p>
        </p:txBody>
      </p:sp>
    </p:spTree>
    <p:extLst>
      <p:ext uri="{BB962C8B-B14F-4D97-AF65-F5344CB8AC3E}">
        <p14:creationId xmlns:p14="http://schemas.microsoft.com/office/powerpoint/2010/main" val="132438298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Simply stated, our industry is behind (when compared to other industries) and we need to catch-up.  The graph below depicts the production output of US manufacturing from 1964 – 2000 as compared to US construction production.</a:t>
            </a:r>
            <a:endParaRPr lang="en-US" dirty="0"/>
          </a:p>
        </p:txBody>
      </p:sp>
      <p:sp>
        <p:nvSpPr>
          <p:cNvPr id="4" name="Slide Number Placeholder 3"/>
          <p:cNvSpPr>
            <a:spLocks noGrp="1"/>
          </p:cNvSpPr>
          <p:nvPr>
            <p:ph type="sldNum" sz="quarter" idx="10"/>
          </p:nvPr>
        </p:nvSpPr>
        <p:spPr/>
        <p:txBody>
          <a:bodyPr/>
          <a:lstStyle/>
          <a:p>
            <a:fld id="{008AB52B-0E22-423F-9595-930709FA5029}" type="slidenum">
              <a:rPr lang="en-US" smtClean="0"/>
              <a:t>129</a:t>
            </a:fld>
            <a:endParaRPr lang="en-US"/>
          </a:p>
        </p:txBody>
      </p:sp>
    </p:spTree>
    <p:extLst>
      <p:ext uri="{BB962C8B-B14F-4D97-AF65-F5344CB8AC3E}">
        <p14:creationId xmlns:p14="http://schemas.microsoft.com/office/powerpoint/2010/main" val="279524942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DB373A-B3A1-6246-9E20-0276B7B793CF}" type="slidenum">
              <a:rPr lang="en-US"/>
              <a:pPr/>
              <a:t>130</a:t>
            </a:fld>
            <a:endParaRPr lang="en-US"/>
          </a:p>
        </p:txBody>
      </p:sp>
      <p:sp>
        <p:nvSpPr>
          <p:cNvPr id="179202" name="Rectangle 2"/>
          <p:cNvSpPr>
            <a:spLocks noGrp="1" noRot="1" noChangeAspect="1" noChangeArrowheads="1" noTextEdit="1"/>
          </p:cNvSpPr>
          <p:nvPr>
            <p:ph type="sldImg"/>
          </p:nvPr>
        </p:nvSpPr>
        <p:spPr>
          <a:xfrm>
            <a:off x="379413" y="676275"/>
            <a:ext cx="6291262" cy="3540125"/>
          </a:xfrm>
          <a:ln/>
          <a:extLst>
            <a:ext uri="{FAA26D3D-D897-4be2-8F04-BA451C77F1D7}">
              <ma14:placeholderFlag xmlns:ma14="http://schemas.microsoft.com/office/mac/drawingml/2011/main" xmlns="" val="1"/>
            </a:ext>
          </a:extLst>
        </p:spPr>
      </p:sp>
      <p:sp>
        <p:nvSpPr>
          <p:cNvPr id="179203" name="Rectangle 3"/>
          <p:cNvSpPr>
            <a:spLocks noGrp="1" noChangeArrowheads="1"/>
          </p:cNvSpPr>
          <p:nvPr>
            <p:ph type="body" idx="1"/>
          </p:nvPr>
        </p:nvSpPr>
        <p:spPr>
          <a:xfrm>
            <a:off x="899836" y="4441218"/>
            <a:ext cx="5168356" cy="4140610"/>
          </a:xfrm>
        </p:spPr>
        <p:txBody>
          <a:bodyPr/>
          <a:lstStyle/>
          <a:p>
            <a:endParaRPr lang="en-US"/>
          </a:p>
        </p:txBody>
      </p:sp>
    </p:spTree>
    <p:extLst>
      <p:ext uri="{BB962C8B-B14F-4D97-AF65-F5344CB8AC3E}">
        <p14:creationId xmlns:p14="http://schemas.microsoft.com/office/powerpoint/2010/main" val="310656058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txBox="1">
            <a:spLocks noGrp="1" noChangeArrowheads="1"/>
          </p:cNvSpPr>
          <p:nvPr/>
        </p:nvSpPr>
        <p:spPr bwMode="auto">
          <a:xfrm>
            <a:off x="3974535" y="8842030"/>
            <a:ext cx="3040592" cy="46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54" tIns="46175" rIns="92354" bIns="46175" anchor="b"/>
          <a:lstStyle>
            <a:lvl1pPr defTabSz="963613" eaLnBrk="0" hangingPunct="0">
              <a:defRPr sz="2400">
                <a:solidFill>
                  <a:schemeClr val="tx1"/>
                </a:solidFill>
                <a:latin typeface="Arial" charset="0"/>
                <a:ea typeface="ＭＳ Ｐゴシック" charset="0"/>
                <a:cs typeface="ＭＳ Ｐゴシック" charset="0"/>
              </a:defRPr>
            </a:lvl1pPr>
            <a:lvl2pPr marL="742950" indent="-285750" defTabSz="963613" eaLnBrk="0" hangingPunct="0">
              <a:defRPr sz="2400">
                <a:solidFill>
                  <a:schemeClr val="tx1"/>
                </a:solidFill>
                <a:latin typeface="Arial" charset="0"/>
                <a:ea typeface="ＭＳ Ｐゴシック" charset="0"/>
              </a:defRPr>
            </a:lvl2pPr>
            <a:lvl3pPr marL="1143000" indent="-228600" defTabSz="963613" eaLnBrk="0" hangingPunct="0">
              <a:defRPr sz="2400">
                <a:solidFill>
                  <a:schemeClr val="tx1"/>
                </a:solidFill>
                <a:latin typeface="Arial" charset="0"/>
                <a:ea typeface="ＭＳ Ｐゴシック" charset="0"/>
              </a:defRPr>
            </a:lvl3pPr>
            <a:lvl4pPr marL="1600200" indent="-228600" defTabSz="963613" eaLnBrk="0" hangingPunct="0">
              <a:defRPr sz="2400">
                <a:solidFill>
                  <a:schemeClr val="tx1"/>
                </a:solidFill>
                <a:latin typeface="Arial" charset="0"/>
                <a:ea typeface="ＭＳ Ｐゴシック" charset="0"/>
              </a:defRPr>
            </a:lvl4pPr>
            <a:lvl5pPr marL="2057400" indent="-228600" defTabSz="963613" eaLnBrk="0" hangingPunct="0">
              <a:defRPr sz="2400">
                <a:solidFill>
                  <a:schemeClr val="tx1"/>
                </a:solidFill>
                <a:latin typeface="Arial" charset="0"/>
                <a:ea typeface="ＭＳ Ｐゴシック" charset="0"/>
              </a:defRPr>
            </a:lvl5pPr>
            <a:lvl6pPr marL="2514600" indent="-228600" defTabSz="963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3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3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3613"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D808A453-1C99-7D47-AABB-A304FB81CCDE}" type="slidenum">
              <a:rPr lang="en-US" sz="1200">
                <a:cs typeface="MS PGothic" charset="0"/>
              </a:rPr>
              <a:pPr algn="r" eaLnBrk="1" hangingPunct="1"/>
              <a:t>133</a:t>
            </a:fld>
            <a:endParaRPr lang="en-US" sz="1200">
              <a:cs typeface="MS PGothic" charset="0"/>
            </a:endParaRPr>
          </a:p>
        </p:txBody>
      </p:sp>
      <p:sp>
        <p:nvSpPr>
          <p:cNvPr id="62466" name="Rectangle 2"/>
          <p:cNvSpPr>
            <a:spLocks noGrp="1" noRot="1" noChangeAspect="1" noChangeArrowheads="1" noTextEdit="1"/>
          </p:cNvSpPr>
          <p:nvPr>
            <p:ph type="sldImg"/>
          </p:nvPr>
        </p:nvSpPr>
        <p:spPr>
          <a:xfrm>
            <a:off x="1182688" y="696913"/>
            <a:ext cx="4652962" cy="3490912"/>
          </a:xfrm>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cs typeface="MS PGothic" charset="0"/>
              </a:rPr>
              <a:t>POLL THE AUDIENCE </a:t>
            </a:r>
          </a:p>
          <a:p>
            <a:pPr eaLnBrk="1" hangingPunct="1"/>
            <a:endParaRPr lang="en-US">
              <a:cs typeface="MS PGothic" charset="0"/>
            </a:endParaRPr>
          </a:p>
          <a:p>
            <a:pPr eaLnBrk="1" hangingPunct="1"/>
            <a:r>
              <a:rPr lang="en-US">
                <a:cs typeface="MS PGothic" charset="0"/>
              </a:rPr>
              <a:t>This is a daily standup on the project hospital site I worked on </a:t>
            </a:r>
          </a:p>
          <a:p>
            <a:pPr eaLnBrk="1" hangingPunct="1"/>
            <a:endParaRPr lang="en-US">
              <a:cs typeface="MS PGothic" charset="0"/>
            </a:endParaRPr>
          </a:p>
          <a:p>
            <a:pPr eaLnBrk="1" hangingPunct="1"/>
            <a:r>
              <a:rPr lang="en-US">
                <a:cs typeface="MS PGothic" charset="0"/>
              </a:rPr>
              <a:t>It takes place where the work is being done standing up (to keep the meeting short) </a:t>
            </a:r>
          </a:p>
          <a:p>
            <a:pPr eaLnBrk="1" hangingPunct="1"/>
            <a:endParaRPr lang="en-US">
              <a:cs typeface="MS PGothic" charset="0"/>
            </a:endParaRPr>
          </a:p>
          <a:p>
            <a:pPr eaLnBrk="1" hangingPunct="1"/>
            <a:r>
              <a:rPr lang="en-US">
                <a:cs typeface="MS PGothic" charset="0"/>
              </a:rPr>
              <a:t>This is where we understand what gone done and didn</a:t>
            </a:r>
            <a:r>
              <a:rPr lang="fr-FR">
                <a:cs typeface="MS PGothic" charset="0"/>
              </a:rPr>
              <a:t>’</a:t>
            </a:r>
            <a:r>
              <a:rPr lang="en-US" altLang="ja-JP">
                <a:cs typeface="MS PGothic" charset="0"/>
              </a:rPr>
              <a:t>t get done. </a:t>
            </a:r>
          </a:p>
          <a:p>
            <a:pPr eaLnBrk="1" hangingPunct="1"/>
            <a:endParaRPr lang="en-US">
              <a:cs typeface="MS PGothic" charset="0"/>
            </a:endParaRPr>
          </a:p>
          <a:p>
            <a:pPr eaLnBrk="1" hangingPunct="1"/>
            <a:r>
              <a:rPr lang="en-US">
                <a:cs typeface="MS PGothic" charset="0"/>
              </a:rPr>
              <a:t>What are we going to re-plan our work as necessary </a:t>
            </a:r>
          </a:p>
          <a:p>
            <a:pPr eaLnBrk="1" hangingPunct="1"/>
            <a:endParaRPr lang="en-US">
              <a:cs typeface="MS PGothic" charset="0"/>
            </a:endParaRPr>
          </a:p>
          <a:p>
            <a:pPr eaLnBrk="1" hangingPunct="1"/>
            <a:r>
              <a:rPr lang="en-US">
                <a:cs typeface="MS PGothic" charset="0"/>
              </a:rPr>
              <a:t>Do you do daily stand ups? Experience? </a:t>
            </a:r>
          </a:p>
        </p:txBody>
      </p:sp>
      <p:sp>
        <p:nvSpPr>
          <p:cNvPr id="2" name="Footer Placeholder 1"/>
          <p:cNvSpPr>
            <a:spLocks noGrp="1"/>
          </p:cNvSpPr>
          <p:nvPr>
            <p:ph type="ftr" sz="quarter" idx="4"/>
          </p:nvPr>
        </p:nvSpPr>
        <p:spPr/>
        <p:txBody>
          <a:bodyPr/>
          <a:lstStyle/>
          <a:p>
            <a:pPr>
              <a:defRPr/>
            </a:pPr>
            <a:r>
              <a:rPr lang="en-US"/>
              <a:t>www.jedunn.com</a:t>
            </a:r>
          </a:p>
        </p:txBody>
      </p:sp>
    </p:spTree>
    <p:extLst>
      <p:ext uri="{BB962C8B-B14F-4D97-AF65-F5344CB8AC3E}">
        <p14:creationId xmlns:p14="http://schemas.microsoft.com/office/powerpoint/2010/main" val="133397210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8AB52B-0E22-423F-9595-930709FA5029}" type="slidenum">
              <a:rPr lang="en-US" smtClean="0"/>
              <a:t>134</a:t>
            </a:fld>
            <a:endParaRPr lang="en-US"/>
          </a:p>
        </p:txBody>
      </p:sp>
    </p:spTree>
    <p:extLst>
      <p:ext uri="{BB962C8B-B14F-4D97-AF65-F5344CB8AC3E}">
        <p14:creationId xmlns:p14="http://schemas.microsoft.com/office/powerpoint/2010/main" val="95667756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 level:  </a:t>
            </a:r>
          </a:p>
          <a:p>
            <a:r>
              <a:rPr lang="en-US" dirty="0"/>
              <a:t>We have extended the benefits of BIM 360 Glue,</a:t>
            </a:r>
            <a:r>
              <a:rPr lang="en-US" baseline="0" dirty="0"/>
              <a:t> by exposing the collaborative project model to fuel our construction layout process---which increases productivity while helping our clients save money.</a:t>
            </a:r>
          </a:p>
          <a:p>
            <a:endParaRPr lang="en-US" baseline="0" dirty="0"/>
          </a:p>
        </p:txBody>
      </p:sp>
      <p:sp>
        <p:nvSpPr>
          <p:cNvPr id="4" name="Slide Number Placeholder 3"/>
          <p:cNvSpPr>
            <a:spLocks noGrp="1"/>
          </p:cNvSpPr>
          <p:nvPr>
            <p:ph type="sldNum" sz="quarter" idx="10"/>
          </p:nvPr>
        </p:nvSpPr>
        <p:spPr/>
        <p:txBody>
          <a:bodyPr/>
          <a:lstStyle/>
          <a:p>
            <a:fld id="{008AB52B-0E22-423F-9595-930709FA5029}" type="slidenum">
              <a:rPr lang="en-US" smtClean="0"/>
              <a:t>135</a:t>
            </a:fld>
            <a:endParaRPr lang="en-US"/>
          </a:p>
        </p:txBody>
      </p:sp>
    </p:spTree>
    <p:extLst>
      <p:ext uri="{BB962C8B-B14F-4D97-AF65-F5344CB8AC3E}">
        <p14:creationId xmlns:p14="http://schemas.microsoft.com/office/powerpoint/2010/main" val="54638437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Summary:</a:t>
            </a:r>
          </a:p>
          <a:p>
            <a:endParaRPr lang="en-US" dirty="0"/>
          </a:p>
          <a:p>
            <a:pPr marL="228600" indent="-228600">
              <a:buAutoNum type="arabicPeriod"/>
            </a:pPr>
            <a:r>
              <a:rPr lang="en-US" baseline="0" dirty="0"/>
              <a:t>Field personnel have the most up to date information at the point of execution</a:t>
            </a:r>
          </a:p>
          <a:p>
            <a:pPr marL="228600" indent="-228600">
              <a:buAutoNum type="arabicPeriod"/>
            </a:pPr>
            <a:r>
              <a:rPr lang="en-US" baseline="0" dirty="0"/>
              <a:t>Remove the “slack-in-the line” when prepping and transferring data between the office and the field</a:t>
            </a:r>
          </a:p>
          <a:p>
            <a:pPr marL="228600" indent="-228600">
              <a:buAutoNum type="arabicPeriod"/>
            </a:pPr>
            <a:r>
              <a:rPr lang="en-US" baseline="0" dirty="0"/>
              <a:t>Issues collected in the field are easily managed in the coordinated model for immediate remedy by the project team</a:t>
            </a:r>
          </a:p>
          <a:p>
            <a:pPr marL="228600" indent="-228600">
              <a:buAutoNum type="arabicPeriod"/>
            </a:pPr>
            <a:r>
              <a:rPr lang="en-US" baseline="0" dirty="0"/>
              <a:t>Highly visual, model-based interface for walking the jobsite and laying-out points</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008AB52B-0E22-423F-9595-930709FA5029}" type="slidenum">
              <a:rPr lang="en-US" smtClean="0"/>
              <a:t>136</a:t>
            </a:fld>
            <a:endParaRPr lang="en-US"/>
          </a:p>
        </p:txBody>
      </p:sp>
    </p:spTree>
    <p:extLst>
      <p:ext uri="{BB962C8B-B14F-4D97-AF65-F5344CB8AC3E}">
        <p14:creationId xmlns:p14="http://schemas.microsoft.com/office/powerpoint/2010/main" val="179698336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8AB52B-0E22-423F-9595-930709FA5029}" type="slidenum">
              <a:rPr lang="en-US" smtClean="0"/>
              <a:t>137</a:t>
            </a:fld>
            <a:endParaRPr lang="en-US"/>
          </a:p>
        </p:txBody>
      </p:sp>
    </p:spTree>
    <p:extLst>
      <p:ext uri="{BB962C8B-B14F-4D97-AF65-F5344CB8AC3E}">
        <p14:creationId xmlns:p14="http://schemas.microsoft.com/office/powerpoint/2010/main" val="410799501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8AB52B-0E22-423F-9595-930709FA5029}" type="slidenum">
              <a:rPr lang="en-US" smtClean="0"/>
              <a:t>139</a:t>
            </a:fld>
            <a:endParaRPr lang="en-US"/>
          </a:p>
        </p:txBody>
      </p:sp>
    </p:spTree>
    <p:extLst>
      <p:ext uri="{BB962C8B-B14F-4D97-AF65-F5344CB8AC3E}">
        <p14:creationId xmlns:p14="http://schemas.microsoft.com/office/powerpoint/2010/main" val="1789028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there are benefits to</a:t>
            </a:r>
            <a:r>
              <a:rPr lang="en-US" baseline="0" dirty="0"/>
              <a:t> each of these pieces of the construction technology stack, two significant problems can occur with this adoption of technology:</a:t>
            </a:r>
          </a:p>
          <a:p>
            <a:endParaRPr lang="en-US" baseline="0" dirty="0"/>
          </a:p>
          <a:p>
            <a:pPr marL="228600" indent="-228600">
              <a:buAutoNum type="arabicPeriod"/>
            </a:pPr>
            <a:r>
              <a:rPr lang="en-US" baseline="0" dirty="0"/>
              <a:t>Information is caught in siloes</a:t>
            </a:r>
          </a:p>
          <a:p>
            <a:pPr marL="685800" lvl="1" indent="-228600">
              <a:buAutoNum type="arabicPeriod"/>
            </a:pPr>
            <a:r>
              <a:rPr lang="en-US" baseline="0" dirty="0"/>
              <a:t>Applications have very specific purposes:</a:t>
            </a:r>
          </a:p>
          <a:p>
            <a:pPr marL="1143000" lvl="2" indent="-228600">
              <a:buFont typeface="Arial" charset="0"/>
              <a:buChar char="•"/>
            </a:pPr>
            <a:r>
              <a:rPr lang="en-US" baseline="0" dirty="0"/>
              <a:t>Cloud-based collaboration tools are built to share files across multiple parties</a:t>
            </a:r>
          </a:p>
          <a:p>
            <a:pPr marL="1143000" lvl="2" indent="-228600">
              <a:buFont typeface="Arial" charset="0"/>
              <a:buChar char="•"/>
            </a:pPr>
            <a:r>
              <a:rPr lang="en-US" baseline="0" dirty="0"/>
              <a:t>PDF editing tools are built to create and modify PDF drawings and documents</a:t>
            </a:r>
          </a:p>
          <a:p>
            <a:pPr marL="1143000" lvl="2" indent="-228600">
              <a:buFont typeface="Arial" charset="0"/>
              <a:buChar char="•"/>
            </a:pPr>
            <a:r>
              <a:rPr lang="en-US" baseline="0" dirty="0"/>
              <a:t>Field apps are built to manage photos, markup drawings and manage issues</a:t>
            </a:r>
          </a:p>
          <a:p>
            <a:pPr marL="1143000" lvl="2" indent="-228600">
              <a:buFont typeface="Arial" charset="0"/>
              <a:buChar char="•"/>
            </a:pPr>
            <a:r>
              <a:rPr lang="en-US" baseline="0" dirty="0"/>
              <a:t>And so on…plan viewers, model viewers, project administration tools, etc.</a:t>
            </a:r>
          </a:p>
          <a:p>
            <a:pPr marL="685800" lvl="1" indent="-228600">
              <a:buAutoNum type="arabicPeriod"/>
            </a:pPr>
            <a:r>
              <a:rPr lang="en-US" baseline="0" dirty="0"/>
              <a:t>When documents, plans and models are accessed, modified and shared within an application, they remain in that application. Resulting in:</a:t>
            </a:r>
          </a:p>
          <a:p>
            <a:pPr marL="1143000" lvl="2" indent="-228600">
              <a:buFont typeface="Arial" charset="0"/>
              <a:buChar char="•"/>
            </a:pPr>
            <a:r>
              <a:rPr lang="en-US" dirty="0"/>
              <a:t>No single source of truth</a:t>
            </a:r>
          </a:p>
          <a:p>
            <a:pPr marL="1143000" lvl="2" indent="-228600">
              <a:buFont typeface="Arial" charset="0"/>
              <a:buChar char="•"/>
            </a:pPr>
            <a:r>
              <a:rPr lang="en-US" dirty="0"/>
              <a:t>Out</a:t>
            </a:r>
            <a:r>
              <a:rPr lang="en-US" baseline="0" dirty="0"/>
              <a:t> of date versions</a:t>
            </a:r>
          </a:p>
          <a:p>
            <a:pPr marL="1143000" lvl="2" indent="-228600">
              <a:buFont typeface="Arial" charset="0"/>
              <a:buChar char="•"/>
            </a:pPr>
            <a:r>
              <a:rPr lang="en-US" baseline="0" dirty="0"/>
              <a:t>Incorrect communication to subs and trades</a:t>
            </a:r>
          </a:p>
          <a:p>
            <a:pPr marL="1143000" lvl="2" indent="-228600">
              <a:buFont typeface="Arial" charset="0"/>
              <a:buChar char="•"/>
            </a:pPr>
            <a:r>
              <a:rPr lang="en-US" baseline="0" dirty="0"/>
              <a:t>Many questions around what is current</a:t>
            </a:r>
          </a:p>
          <a:p>
            <a:pPr marL="1143000" lvl="2" indent="-228600">
              <a:buFont typeface="Arial" charset="0"/>
              <a:buChar char="•"/>
            </a:pPr>
            <a:r>
              <a:rPr lang="en-US" baseline="0" dirty="0"/>
              <a:t>Errors and re-work</a:t>
            </a:r>
            <a:endParaRPr lang="en-US" dirty="0"/>
          </a:p>
        </p:txBody>
      </p:sp>
      <p:sp>
        <p:nvSpPr>
          <p:cNvPr id="4" name="Slide Number Placeholder 3"/>
          <p:cNvSpPr>
            <a:spLocks noGrp="1"/>
          </p:cNvSpPr>
          <p:nvPr>
            <p:ph type="sldNum" sz="quarter" idx="10"/>
          </p:nvPr>
        </p:nvSpPr>
        <p:spPr/>
        <p:txBody>
          <a:bodyPr/>
          <a:lstStyle/>
          <a:p>
            <a:fld id="{D65F87D5-0D80-0647-AB8F-4E21336D7FC5}" type="slidenum">
              <a:rPr lang="en-US" smtClean="0"/>
              <a:t>20</a:t>
            </a:fld>
            <a:endParaRPr lang="en-US"/>
          </a:p>
        </p:txBody>
      </p:sp>
    </p:spTree>
    <p:extLst>
      <p:ext uri="{BB962C8B-B14F-4D97-AF65-F5344CB8AC3E}">
        <p14:creationId xmlns:p14="http://schemas.microsoft.com/office/powerpoint/2010/main" val="126873785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8AB52B-0E22-423F-9595-930709FA5029}" type="slidenum">
              <a:rPr lang="en-US" smtClean="0"/>
              <a:t>140</a:t>
            </a:fld>
            <a:endParaRPr lang="en-US"/>
          </a:p>
        </p:txBody>
      </p:sp>
    </p:spTree>
    <p:extLst>
      <p:ext uri="{BB962C8B-B14F-4D97-AF65-F5344CB8AC3E}">
        <p14:creationId xmlns:p14="http://schemas.microsoft.com/office/powerpoint/2010/main" val="90435275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8AB52B-0E22-423F-9595-930709FA5029}" type="slidenum">
              <a:rPr lang="en-US" smtClean="0"/>
              <a:t>141</a:t>
            </a:fld>
            <a:endParaRPr lang="en-US"/>
          </a:p>
        </p:txBody>
      </p:sp>
    </p:spTree>
    <p:extLst>
      <p:ext uri="{BB962C8B-B14F-4D97-AF65-F5344CB8AC3E}">
        <p14:creationId xmlns:p14="http://schemas.microsoft.com/office/powerpoint/2010/main" val="267855645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8AB52B-0E22-423F-9595-930709FA5029}" type="slidenum">
              <a:rPr lang="en-US" smtClean="0"/>
              <a:t>142</a:t>
            </a:fld>
            <a:endParaRPr lang="en-US"/>
          </a:p>
        </p:txBody>
      </p:sp>
    </p:spTree>
    <p:extLst>
      <p:ext uri="{BB962C8B-B14F-4D97-AF65-F5344CB8AC3E}">
        <p14:creationId xmlns:p14="http://schemas.microsoft.com/office/powerpoint/2010/main" val="276691899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8AB52B-0E22-423F-9595-930709FA5029}" type="slidenum">
              <a:rPr lang="en-US" smtClean="0"/>
              <a:t>144</a:t>
            </a:fld>
            <a:endParaRPr lang="en-US"/>
          </a:p>
        </p:txBody>
      </p:sp>
    </p:spTree>
    <p:extLst>
      <p:ext uri="{BB962C8B-B14F-4D97-AF65-F5344CB8AC3E}">
        <p14:creationId xmlns:p14="http://schemas.microsoft.com/office/powerpoint/2010/main" val="57655580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8AB52B-0E22-423F-9595-930709FA5029}" type="slidenum">
              <a:rPr lang="en-US" smtClean="0"/>
              <a:t>145</a:t>
            </a:fld>
            <a:endParaRPr lang="en-US"/>
          </a:p>
        </p:txBody>
      </p:sp>
    </p:spTree>
    <p:extLst>
      <p:ext uri="{BB962C8B-B14F-4D97-AF65-F5344CB8AC3E}">
        <p14:creationId xmlns:p14="http://schemas.microsoft.com/office/powerpoint/2010/main" val="422971921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8AB52B-0E22-423F-9595-930709FA5029}" type="slidenum">
              <a:rPr lang="en-US" smtClean="0"/>
              <a:t>146</a:t>
            </a:fld>
            <a:endParaRPr lang="en-US"/>
          </a:p>
        </p:txBody>
      </p:sp>
    </p:spTree>
    <p:extLst>
      <p:ext uri="{BB962C8B-B14F-4D97-AF65-F5344CB8AC3E}">
        <p14:creationId xmlns:p14="http://schemas.microsoft.com/office/powerpoint/2010/main" val="139866783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8AB52B-0E22-423F-9595-930709FA5029}" type="slidenum">
              <a:rPr lang="en-US" smtClean="0"/>
              <a:t>147</a:t>
            </a:fld>
            <a:endParaRPr lang="en-US"/>
          </a:p>
        </p:txBody>
      </p:sp>
    </p:spTree>
    <p:extLst>
      <p:ext uri="{BB962C8B-B14F-4D97-AF65-F5344CB8AC3E}">
        <p14:creationId xmlns:p14="http://schemas.microsoft.com/office/powerpoint/2010/main" val="3224579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Many problems on job sites – cost over-runs, delays and re-work – occur because project teams do not have access to the most current set of documents. </a:t>
            </a:r>
            <a:endParaRPr lang="en-US" dirty="0"/>
          </a:p>
        </p:txBody>
      </p:sp>
      <p:sp>
        <p:nvSpPr>
          <p:cNvPr id="4" name="Slide Number Placeholder 3"/>
          <p:cNvSpPr>
            <a:spLocks noGrp="1"/>
          </p:cNvSpPr>
          <p:nvPr>
            <p:ph type="sldNum" sz="quarter" idx="10"/>
          </p:nvPr>
        </p:nvSpPr>
        <p:spPr/>
        <p:txBody>
          <a:bodyPr/>
          <a:lstStyle/>
          <a:p>
            <a:fld id="{D65F87D5-0D80-0647-AB8F-4E21336D7FC5}" type="slidenum">
              <a:rPr lang="en-US" smtClean="0"/>
              <a:t>21</a:t>
            </a:fld>
            <a:endParaRPr lang="en-US"/>
          </a:p>
        </p:txBody>
      </p:sp>
    </p:spTree>
    <p:extLst>
      <p:ext uri="{BB962C8B-B14F-4D97-AF65-F5344CB8AC3E}">
        <p14:creationId xmlns:p14="http://schemas.microsoft.com/office/powerpoint/2010/main" val="4835731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Autodesk BIM 360 Docs has been built</a:t>
            </a:r>
            <a:r>
              <a:rPr lang="en-US" baseline="0" dirty="0"/>
              <a:t> to solve these document management problems.  It helps to </a:t>
            </a:r>
            <a:r>
              <a:rPr lang="en-US" sz="1200" kern="1200" dirty="0">
                <a:solidFill>
                  <a:schemeClr val="tx1"/>
                </a:solidFill>
                <a:effectLst/>
                <a:latin typeface="+mn-lt"/>
                <a:ea typeface="+mn-ea"/>
                <a:cs typeface="+mn-cs"/>
              </a:rPr>
              <a:t>ensure that the entire construction project team is building from the correct version of documents and plans.  Tailored for the needs of the AEC industry, BIM 360 Docs delivers tools for publishing, managing, reviewing, and approving all project plans, models and documents from the earliest phase of a project through owner occupancy.  A cloud-based service, accessible at the desktop or mobile devices, BIM 360 Docs delivers anywhere, anytime collaborative access to the entire project team.</a:t>
            </a:r>
            <a:r>
              <a:rPr lang="en-US" dirty="0">
                <a:effectLst/>
              </a:rPr>
              <a:t> </a:t>
            </a:r>
            <a:r>
              <a:rPr lang="en-US" baseline="0" dirty="0"/>
              <a:t>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65F87D5-0D80-0647-AB8F-4E21336D7FC5}" type="slidenum">
              <a:rPr lang="en-US" smtClean="0"/>
              <a:t>22</a:t>
            </a:fld>
            <a:endParaRPr lang="en-US"/>
          </a:p>
        </p:txBody>
      </p:sp>
    </p:spTree>
    <p:extLst>
      <p:ext uri="{BB962C8B-B14F-4D97-AF65-F5344CB8AC3E}">
        <p14:creationId xmlns:p14="http://schemas.microsoft.com/office/powerpoint/2010/main" val="13812874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BIM 360 Docs offers a host of capabilities across the four key areas of document management – publishing, sharing, viewing and modifying.</a:t>
            </a:r>
          </a:p>
          <a:p>
            <a:endParaRPr lang="en-US" baseline="0" dirty="0"/>
          </a:p>
          <a:p>
            <a:pPr marL="228600" indent="-228600">
              <a:buFont typeface="+mj-lt"/>
              <a:buAutoNum type="arabicPeriod"/>
            </a:pPr>
            <a:r>
              <a:rPr lang="en-US" sz="1200" b="1" kern="1200" dirty="0">
                <a:solidFill>
                  <a:schemeClr val="tx1"/>
                </a:solidFill>
                <a:effectLst/>
                <a:latin typeface="+mn-lt"/>
                <a:ea typeface="+mn-ea"/>
                <a:cs typeface="+mn-cs"/>
              </a:rPr>
              <a:t>Provides industry-specific capabilities for managing all 2D plans, 3D models and other project documents:</a:t>
            </a:r>
          </a:p>
          <a:p>
            <a:pPr marL="685800" lvl="1" indent="-228600" hangingPunct="0">
              <a:buFont typeface="Arial" charset="0"/>
              <a:buChar char="•"/>
            </a:pPr>
            <a:r>
              <a:rPr lang="en-US" sz="1200" kern="1200" dirty="0">
                <a:solidFill>
                  <a:schemeClr val="tx1"/>
                </a:solidFill>
                <a:effectLst/>
                <a:latin typeface="+mn-lt"/>
                <a:ea typeface="+mn-ea"/>
                <a:cs typeface="+mn-cs"/>
              </a:rPr>
              <a:t>Document registry with rationalized, automated naming and structuring</a:t>
            </a:r>
          </a:p>
          <a:p>
            <a:pPr marL="685800" lvl="1" indent="-228600" hangingPunct="0">
              <a:buFont typeface="Arial" charset="0"/>
              <a:buChar char="•"/>
            </a:pPr>
            <a:r>
              <a:rPr lang="en-US" sz="1200" kern="1200" dirty="0">
                <a:solidFill>
                  <a:schemeClr val="tx1"/>
                </a:solidFill>
                <a:effectLst/>
                <a:latin typeface="+mn-lt"/>
                <a:ea typeface="+mn-ea"/>
                <a:cs typeface="+mn-cs"/>
              </a:rPr>
              <a:t>Role-based access control, version control and set linking</a:t>
            </a:r>
          </a:p>
          <a:p>
            <a:pPr marL="685800" lvl="1" indent="-228600" hangingPunct="0">
              <a:buFont typeface="Arial" charset="0"/>
              <a:buChar char="•"/>
            </a:pPr>
            <a:r>
              <a:rPr lang="en-US" sz="1200" kern="1200" dirty="0">
                <a:solidFill>
                  <a:schemeClr val="tx1"/>
                </a:solidFill>
                <a:effectLst/>
                <a:latin typeface="+mn-lt"/>
                <a:ea typeface="+mn-ea"/>
                <a:cs typeface="+mn-cs"/>
              </a:rPr>
              <a:t>Support for approval processes and workflows</a:t>
            </a:r>
          </a:p>
          <a:p>
            <a:pPr marL="685800" lvl="1" indent="-228600" hangingPunct="0">
              <a:buFont typeface="Arial" charset="0"/>
              <a:buChar char="•"/>
            </a:pPr>
            <a:r>
              <a:rPr lang="en-US" sz="1200" kern="1200" dirty="0">
                <a:solidFill>
                  <a:schemeClr val="tx1"/>
                </a:solidFill>
                <a:effectLst/>
                <a:latin typeface="+mn-lt"/>
                <a:ea typeface="+mn-ea"/>
                <a:cs typeface="+mn-cs"/>
              </a:rPr>
              <a:t>Highly integrated with Autodesk BIM 360 products</a:t>
            </a:r>
          </a:p>
          <a:p>
            <a:pPr marL="228600" indent="-228600" hangingPunct="0">
              <a:buFont typeface="+mj-lt"/>
              <a:buAutoNum type="arabicPeriod"/>
            </a:pPr>
            <a:r>
              <a:rPr lang="en-US" sz="1200" b="1" kern="1200" dirty="0">
                <a:solidFill>
                  <a:schemeClr val="tx1"/>
                </a:solidFill>
                <a:effectLst/>
                <a:latin typeface="+mn-lt"/>
                <a:ea typeface="+mn-ea"/>
                <a:cs typeface="+mn-cs"/>
              </a:rPr>
              <a:t>Seamlessly integrated with authoring apps and existing cloud and local file systems</a:t>
            </a:r>
            <a:endParaRPr lang="en-US" sz="1200" kern="1200" dirty="0">
              <a:solidFill>
                <a:schemeClr val="tx1"/>
              </a:solidFill>
              <a:effectLst/>
              <a:latin typeface="+mn-lt"/>
              <a:ea typeface="+mn-ea"/>
              <a:cs typeface="+mn-cs"/>
            </a:endParaRPr>
          </a:p>
          <a:p>
            <a:pPr marL="685800" lvl="1" indent="-228600" hangingPunct="0">
              <a:buFont typeface="Arial" charset="0"/>
              <a:buChar char="•"/>
            </a:pPr>
            <a:r>
              <a:rPr lang="en-US" sz="1200" kern="1200" dirty="0">
                <a:solidFill>
                  <a:schemeClr val="tx1"/>
                </a:solidFill>
                <a:effectLst/>
                <a:latin typeface="+mn-lt"/>
                <a:ea typeface="+mn-ea"/>
                <a:cs typeface="+mn-cs"/>
              </a:rPr>
              <a:t>Supports virtually all AEC 2D and 3D file and data formats in the cloud</a:t>
            </a:r>
          </a:p>
          <a:p>
            <a:pPr marL="685800" lvl="1" indent="-228600" hangingPunct="0">
              <a:buFont typeface="Arial" charset="0"/>
              <a:buChar char="•"/>
            </a:pPr>
            <a:r>
              <a:rPr lang="en-US" sz="1200" kern="1200" dirty="0">
                <a:solidFill>
                  <a:schemeClr val="tx1"/>
                </a:solidFill>
                <a:effectLst/>
                <a:latin typeface="+mn-lt"/>
                <a:ea typeface="+mn-ea"/>
                <a:cs typeface="+mn-cs"/>
              </a:rPr>
              <a:t>Tightly integrated with Autodesk AutoCAD and Autodesk Revit</a:t>
            </a:r>
          </a:p>
          <a:p>
            <a:pPr marL="685800" lvl="1" indent="-228600" hangingPunct="0">
              <a:buFont typeface="Arial" charset="0"/>
              <a:buChar char="•"/>
            </a:pPr>
            <a:r>
              <a:rPr lang="en-US" sz="1200" kern="1200" dirty="0">
                <a:solidFill>
                  <a:schemeClr val="tx1"/>
                </a:solidFill>
                <a:effectLst/>
                <a:latin typeface="+mn-lt"/>
                <a:ea typeface="+mn-ea"/>
                <a:cs typeface="+mn-cs"/>
              </a:rPr>
              <a:t>Federates data from other document management systems</a:t>
            </a:r>
          </a:p>
          <a:p>
            <a:pPr marL="685800" lvl="1" indent="-228600" hangingPunct="0">
              <a:buFont typeface="Arial" charset="0"/>
              <a:buChar char="•"/>
            </a:pPr>
            <a:r>
              <a:rPr lang="en-US" sz="1200" kern="1200" dirty="0">
                <a:solidFill>
                  <a:schemeClr val="tx1"/>
                </a:solidFill>
                <a:effectLst/>
                <a:latin typeface="+mn-lt"/>
                <a:ea typeface="+mn-ea"/>
                <a:cs typeface="+mn-cs"/>
              </a:rPr>
              <a:t>Integrates with LAN/WAN with delta file transfer</a:t>
            </a:r>
          </a:p>
          <a:p>
            <a:pPr marL="228600" indent="-228600" hangingPunct="0">
              <a:buFont typeface="+mj-lt"/>
              <a:buAutoNum type="arabicPeriod"/>
            </a:pPr>
            <a:r>
              <a:rPr lang="en-US" sz="1200" b="1" kern="1200" dirty="0">
                <a:solidFill>
                  <a:schemeClr val="tx1"/>
                </a:solidFill>
                <a:effectLst/>
                <a:latin typeface="+mn-lt"/>
                <a:ea typeface="+mn-ea"/>
                <a:cs typeface="+mn-cs"/>
              </a:rPr>
              <a:t>Delivers anywhere, anytime collaborative access to the entire project team</a:t>
            </a:r>
            <a:endParaRPr lang="en-US" sz="1200" kern="1200" dirty="0">
              <a:solidFill>
                <a:schemeClr val="tx1"/>
              </a:solidFill>
              <a:effectLst/>
              <a:latin typeface="+mn-lt"/>
              <a:ea typeface="+mn-ea"/>
              <a:cs typeface="+mn-cs"/>
            </a:endParaRPr>
          </a:p>
          <a:p>
            <a:pPr marL="685800" lvl="1" indent="-228600" hangingPunct="0">
              <a:buFont typeface="Arial" charset="0"/>
              <a:buChar char="•"/>
            </a:pPr>
            <a:r>
              <a:rPr lang="en-US" sz="1200" kern="1200" dirty="0">
                <a:solidFill>
                  <a:schemeClr val="tx1"/>
                </a:solidFill>
                <a:effectLst/>
                <a:latin typeface="+mn-lt"/>
                <a:ea typeface="+mn-ea"/>
                <a:cs typeface="+mn-cs"/>
              </a:rPr>
              <a:t>Web and mobile access to all project plans, models and documents with no software download required</a:t>
            </a:r>
          </a:p>
          <a:p>
            <a:pPr marL="685800" lvl="1" indent="-228600" hangingPunct="0">
              <a:buFont typeface="Arial" charset="0"/>
              <a:buChar char="•"/>
            </a:pPr>
            <a:r>
              <a:rPr lang="en-US" sz="1200" kern="1200" dirty="0">
                <a:solidFill>
                  <a:schemeClr val="tx1"/>
                </a:solidFill>
                <a:effectLst/>
                <a:latin typeface="+mn-lt"/>
                <a:ea typeface="+mn-ea"/>
                <a:cs typeface="+mn-cs"/>
              </a:rPr>
              <a:t>Collaborative viewing, markup and issue management</a:t>
            </a:r>
          </a:p>
          <a:p>
            <a:pPr marL="685800" lvl="1" indent="-228600" hangingPunct="0">
              <a:buFont typeface="Arial" charset="0"/>
              <a:buChar char="•"/>
            </a:pPr>
            <a:r>
              <a:rPr lang="en-US" sz="1200" kern="1200" dirty="0">
                <a:solidFill>
                  <a:schemeClr val="tx1"/>
                </a:solidFill>
                <a:effectLst/>
                <a:latin typeface="+mn-lt"/>
                <a:ea typeface="+mn-ea"/>
                <a:cs typeface="+mn-cs"/>
              </a:rPr>
              <a:t>2D, 3D and data-driven project views</a:t>
            </a:r>
          </a:p>
          <a:p>
            <a:pPr marL="685800" lvl="1" indent="-228600" hangingPunct="0">
              <a:buFont typeface="Arial" charset="0"/>
              <a:buChar char="•"/>
            </a:pPr>
            <a:r>
              <a:rPr lang="en-US" sz="1200" kern="1200" dirty="0">
                <a:solidFill>
                  <a:schemeClr val="tx1"/>
                </a:solidFill>
                <a:effectLst/>
                <a:latin typeface="+mn-lt"/>
                <a:ea typeface="+mn-ea"/>
                <a:cs typeface="+mn-cs"/>
              </a:rPr>
              <a:t>Issue reports and dashboards provide visibility into whole project issues</a:t>
            </a:r>
          </a:p>
          <a:p>
            <a:pPr marL="228600" indent="-228600" hangingPunct="0">
              <a:buFont typeface="+mj-lt"/>
              <a:buAutoNum type="arabicPeriod"/>
            </a:pPr>
            <a:r>
              <a:rPr lang="en-US" sz="1200" b="1" kern="1200" dirty="0">
                <a:solidFill>
                  <a:schemeClr val="tx1"/>
                </a:solidFill>
                <a:effectLst/>
                <a:latin typeface="+mn-lt"/>
                <a:ea typeface="+mn-ea"/>
                <a:cs typeface="+mn-cs"/>
              </a:rPr>
              <a:t>Ensures that all project teams are building from the correct document versions</a:t>
            </a:r>
            <a:endParaRPr lang="en-US" sz="1200" kern="1200" dirty="0">
              <a:solidFill>
                <a:schemeClr val="tx1"/>
              </a:solidFill>
              <a:effectLst/>
              <a:latin typeface="+mn-lt"/>
              <a:ea typeface="+mn-ea"/>
              <a:cs typeface="+mn-cs"/>
            </a:endParaRPr>
          </a:p>
          <a:p>
            <a:pPr marL="685800" lvl="1" indent="-228600" hangingPunct="0">
              <a:buFont typeface="Arial" charset="0"/>
              <a:buChar char="•"/>
            </a:pPr>
            <a:r>
              <a:rPr lang="en-US" sz="1200" kern="1200" dirty="0">
                <a:solidFill>
                  <a:schemeClr val="tx1"/>
                </a:solidFill>
                <a:effectLst/>
                <a:latin typeface="+mn-lt"/>
                <a:ea typeface="+mn-ea"/>
                <a:cs typeface="+mn-cs"/>
              </a:rPr>
              <a:t>Registry views provide visibility into version changes over the course of the project</a:t>
            </a:r>
          </a:p>
          <a:p>
            <a:pPr marL="685800" lvl="1" indent="-228600" hangingPunct="0">
              <a:buFont typeface="Arial" charset="0"/>
              <a:buChar char="•"/>
            </a:pPr>
            <a:r>
              <a:rPr lang="en-US" sz="1200" kern="1200" dirty="0">
                <a:solidFill>
                  <a:schemeClr val="tx1"/>
                </a:solidFill>
                <a:effectLst/>
                <a:latin typeface="+mn-lt"/>
                <a:ea typeface="+mn-ea"/>
                <a:cs typeface="+mn-cs"/>
              </a:rPr>
              <a:t>Cloud repository and mobile access give all team members access to the correct set of data at all times</a:t>
            </a:r>
          </a:p>
          <a:p>
            <a:pPr marL="685800" lvl="1" indent="-228600" hangingPunct="0">
              <a:buFont typeface="Arial" charset="0"/>
              <a:buChar char="•"/>
            </a:pPr>
            <a:r>
              <a:rPr lang="en-US" sz="1200" kern="1200" dirty="0">
                <a:solidFill>
                  <a:schemeClr val="tx1"/>
                </a:solidFill>
                <a:effectLst/>
                <a:latin typeface="+mn-lt"/>
                <a:ea typeface="+mn-ea"/>
                <a:cs typeface="+mn-cs"/>
              </a:rPr>
              <a:t>Set business rules for the release of data to the right parties with the correct markups</a:t>
            </a:r>
          </a:p>
          <a:p>
            <a:pPr marL="685800" lvl="1" indent="-228600" hangingPunct="0">
              <a:buFont typeface="Arial" charset="0"/>
              <a:buChar char="•"/>
            </a:pPr>
            <a:r>
              <a:rPr lang="en-US" sz="1200" kern="1200" dirty="0">
                <a:solidFill>
                  <a:schemeClr val="tx1"/>
                </a:solidFill>
                <a:effectLst/>
                <a:latin typeface="+mn-lt"/>
                <a:ea typeface="+mn-ea"/>
                <a:cs typeface="+mn-cs"/>
              </a:rPr>
              <a:t>Give instructions “in-context” of work to be done through markup and issue management tools</a:t>
            </a:r>
            <a:endParaRPr lang="en-US" dirty="0"/>
          </a:p>
        </p:txBody>
      </p:sp>
      <p:sp>
        <p:nvSpPr>
          <p:cNvPr id="4" name="Slide Number Placeholder 3"/>
          <p:cNvSpPr>
            <a:spLocks noGrp="1"/>
          </p:cNvSpPr>
          <p:nvPr>
            <p:ph type="sldNum" sz="quarter" idx="10"/>
          </p:nvPr>
        </p:nvSpPr>
        <p:spPr/>
        <p:txBody>
          <a:bodyPr/>
          <a:lstStyle/>
          <a:p>
            <a:fld id="{D65F87D5-0D80-0647-AB8F-4E21336D7FC5}" type="slidenum">
              <a:rPr lang="en-US" smtClean="0"/>
              <a:t>23</a:t>
            </a:fld>
            <a:endParaRPr lang="en-US"/>
          </a:p>
        </p:txBody>
      </p:sp>
    </p:spTree>
    <p:extLst>
      <p:ext uri="{BB962C8B-B14F-4D97-AF65-F5344CB8AC3E}">
        <p14:creationId xmlns:p14="http://schemas.microsoft.com/office/powerpoint/2010/main" val="41227349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BIM</a:t>
            </a:r>
            <a:r>
              <a:rPr lang="en-US" baseline="0" dirty="0"/>
              <a:t> 360 Docs aids with the publishing of documents by automating common and repeatable tasks that occur throughout a project:</a:t>
            </a:r>
          </a:p>
          <a:p>
            <a:pPr marL="171450" indent="-171450">
              <a:buFont typeface="Arial" charset="0"/>
              <a:buChar char="•"/>
            </a:pPr>
            <a:r>
              <a:rPr lang="en-US" baseline="0" dirty="0"/>
              <a:t>Automatic extraction of sheets from Revit models</a:t>
            </a:r>
          </a:p>
          <a:p>
            <a:pPr marL="171450" indent="-171450">
              <a:buFont typeface="Arial" charset="0"/>
              <a:buChar char="•"/>
            </a:pPr>
            <a:r>
              <a:rPr lang="en-US" baseline="0" dirty="0"/>
              <a:t>OCR of title blocks to automate the naming process</a:t>
            </a:r>
          </a:p>
          <a:p>
            <a:pPr marL="171450" indent="-171450">
              <a:buFont typeface="Arial" charset="0"/>
              <a:buChar char="•"/>
            </a:pPr>
            <a:r>
              <a:rPr lang="en-US" baseline="0" dirty="0"/>
              <a:t>Merging and separation of PDF sheets</a:t>
            </a:r>
          </a:p>
          <a:p>
            <a:pPr marL="171450" indent="-171450">
              <a:buFont typeface="Arial" charset="0"/>
              <a:buChar char="•"/>
            </a:pPr>
            <a:r>
              <a:rPr lang="en-US" baseline="0" dirty="0"/>
              <a:t>Logical, construction-specific organization in a single repository</a:t>
            </a:r>
            <a:endParaRPr lang="en-US" dirty="0"/>
          </a:p>
        </p:txBody>
      </p:sp>
      <p:sp>
        <p:nvSpPr>
          <p:cNvPr id="4" name="Slide Number Placeholder 3"/>
          <p:cNvSpPr>
            <a:spLocks noGrp="1"/>
          </p:cNvSpPr>
          <p:nvPr>
            <p:ph type="sldNum" sz="quarter" idx="10"/>
          </p:nvPr>
        </p:nvSpPr>
        <p:spPr/>
        <p:txBody>
          <a:bodyPr/>
          <a:lstStyle/>
          <a:p>
            <a:fld id="{D65F87D5-0D80-0647-AB8F-4E21336D7FC5}" type="slidenum">
              <a:rPr lang="en-US" smtClean="0"/>
              <a:t>24</a:t>
            </a:fld>
            <a:endParaRPr lang="en-US"/>
          </a:p>
        </p:txBody>
      </p:sp>
    </p:spTree>
    <p:extLst>
      <p:ext uri="{BB962C8B-B14F-4D97-AF65-F5344CB8AC3E}">
        <p14:creationId xmlns:p14="http://schemas.microsoft.com/office/powerpoint/2010/main" val="22489626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BIM</a:t>
            </a:r>
            <a:r>
              <a:rPr lang="en-US" baseline="0" dirty="0"/>
              <a:t> 360 Docs aids with the sharing of documents by ensuring the right people have access to the right information.  It does this by:</a:t>
            </a:r>
          </a:p>
          <a:p>
            <a:pPr marL="171450" indent="-171450">
              <a:buFont typeface="Arial" charset="0"/>
              <a:buChar char="•"/>
            </a:pPr>
            <a:r>
              <a:rPr lang="en-US" baseline="0" dirty="0"/>
              <a:t>Presenting information in a logical format, aligned with construction project phases and sets, including percent complete phases</a:t>
            </a:r>
          </a:p>
          <a:p>
            <a:pPr marL="171450" indent="-171450">
              <a:buFont typeface="Arial" charset="0"/>
              <a:buChar char="•"/>
            </a:pPr>
            <a:r>
              <a:rPr lang="en-US" baseline="0" dirty="0"/>
              <a:t>Tracking &amp; maintaining versions to allow quick navigation between versions, help identify changes, or roll-back to an earlier point in time</a:t>
            </a:r>
          </a:p>
          <a:p>
            <a:pPr marL="171450" indent="-171450">
              <a:buFont typeface="Arial" charset="0"/>
              <a:buChar char="•"/>
            </a:pPr>
            <a:r>
              <a:rPr lang="en-US" baseline="0" dirty="0"/>
              <a:t>Control the release of information to the field through permissions and access rights</a:t>
            </a:r>
          </a:p>
          <a:p>
            <a:pPr marL="171450" indent="-171450">
              <a:buFont typeface="Arial" charset="0"/>
              <a:buChar char="•"/>
            </a:pPr>
            <a:r>
              <a:rPr lang="en-US" baseline="0" dirty="0"/>
              <a:t>Flexibility to assign permissions at user, role or company level</a:t>
            </a:r>
            <a:endParaRPr lang="en-US" dirty="0"/>
          </a:p>
        </p:txBody>
      </p:sp>
      <p:sp>
        <p:nvSpPr>
          <p:cNvPr id="4" name="Slide Number Placeholder 3"/>
          <p:cNvSpPr>
            <a:spLocks noGrp="1"/>
          </p:cNvSpPr>
          <p:nvPr>
            <p:ph type="sldNum" sz="quarter" idx="10"/>
          </p:nvPr>
        </p:nvSpPr>
        <p:spPr/>
        <p:txBody>
          <a:bodyPr/>
          <a:lstStyle/>
          <a:p>
            <a:fld id="{D65F87D5-0D80-0647-AB8F-4E21336D7FC5}" type="slidenum">
              <a:rPr lang="en-US" smtClean="0"/>
              <a:t>25</a:t>
            </a:fld>
            <a:endParaRPr lang="en-US"/>
          </a:p>
        </p:txBody>
      </p:sp>
    </p:spTree>
    <p:extLst>
      <p:ext uri="{BB962C8B-B14F-4D97-AF65-F5344CB8AC3E}">
        <p14:creationId xmlns:p14="http://schemas.microsoft.com/office/powerpoint/2010/main" val="7808153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BIM</a:t>
            </a:r>
            <a:r>
              <a:rPr lang="en-US" baseline="0" dirty="0"/>
              <a:t> 360 Docs aids with the viewing of documents by offering powerful, fast viewing of 2D plans, 3D models and other file types in a single viewer.</a:t>
            </a:r>
          </a:p>
          <a:p>
            <a:pPr marL="171450" indent="-171450">
              <a:buFont typeface="Arial" charset="0"/>
              <a:buChar char="•"/>
            </a:pPr>
            <a:r>
              <a:rPr lang="en-US" dirty="0"/>
              <a:t>Autodesk’s Large Model Viewer</a:t>
            </a:r>
            <a:r>
              <a:rPr lang="en-US" baseline="0" dirty="0"/>
              <a:t> provides quick navigation between 2D and 3D documents in a single UI, optimized for viewing on mobile devices</a:t>
            </a:r>
          </a:p>
          <a:p>
            <a:pPr marL="171450" indent="-171450">
              <a:buFont typeface="Arial" charset="0"/>
              <a:buChar char="•"/>
            </a:pPr>
            <a:r>
              <a:rPr lang="en-US" baseline="0" dirty="0"/>
              <a:t>Logical List, Thumbnail and Registry views make it easy to find the document you need</a:t>
            </a:r>
          </a:p>
          <a:p>
            <a:pPr marL="171450" indent="-171450">
              <a:buFont typeface="Arial" charset="0"/>
              <a:buChar char="•"/>
            </a:pPr>
            <a:r>
              <a:rPr lang="en-US" baseline="0" dirty="0"/>
              <a:t>Access documents on the Web, iPhone and iPad – including offline sync for use in the field when Web access is not available</a:t>
            </a:r>
          </a:p>
          <a:p>
            <a:pPr marL="171450" indent="-171450">
              <a:buFont typeface="Arial" charset="0"/>
              <a:buChar char="•"/>
            </a:pPr>
            <a:r>
              <a:rPr lang="en-US" baseline="0" dirty="0"/>
              <a:t>View object properties from 3D models</a:t>
            </a:r>
            <a:endParaRPr lang="en-US" dirty="0"/>
          </a:p>
        </p:txBody>
      </p:sp>
      <p:sp>
        <p:nvSpPr>
          <p:cNvPr id="4" name="Slide Number Placeholder 3"/>
          <p:cNvSpPr>
            <a:spLocks noGrp="1"/>
          </p:cNvSpPr>
          <p:nvPr>
            <p:ph type="sldNum" sz="quarter" idx="10"/>
          </p:nvPr>
        </p:nvSpPr>
        <p:spPr/>
        <p:txBody>
          <a:bodyPr/>
          <a:lstStyle/>
          <a:p>
            <a:fld id="{D65F87D5-0D80-0647-AB8F-4E21336D7FC5}" type="slidenum">
              <a:rPr lang="en-US" smtClean="0"/>
              <a:t>26</a:t>
            </a:fld>
            <a:endParaRPr lang="en-US"/>
          </a:p>
        </p:txBody>
      </p:sp>
    </p:spTree>
    <p:extLst>
      <p:ext uri="{BB962C8B-B14F-4D97-AF65-F5344CB8AC3E}">
        <p14:creationId xmlns:p14="http://schemas.microsoft.com/office/powerpoint/2010/main" val="3166827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828253" rtl="0" eaLnBrk="1" fontAlgn="auto" latinLnBrk="0" hangingPunct="1">
              <a:lnSpc>
                <a:spcPct val="100000"/>
              </a:lnSpc>
              <a:spcBef>
                <a:spcPts val="0"/>
              </a:spcBef>
              <a:spcAft>
                <a:spcPts val="0"/>
              </a:spcAft>
              <a:buClrTx/>
              <a:buSzTx/>
              <a:buFontTx/>
              <a:buNone/>
              <a:tabLst/>
              <a:defRPr/>
            </a:pPr>
            <a:r>
              <a:rPr lang="en-US" sz="2400" dirty="0"/>
              <a:t>Here we are on the iPad, working in an offline or disconnected mode where you can work locally without the need to be connected to </a:t>
            </a:r>
            <a:r>
              <a:rPr lang="en-US" sz="2400" dirty="0" err="1"/>
              <a:t>Wifi</a:t>
            </a:r>
            <a:r>
              <a:rPr lang="en-US" sz="2400" dirty="0"/>
              <a:t> or Cell service to access the project data. </a:t>
            </a:r>
          </a:p>
          <a:p>
            <a:pPr defTabSz="828253">
              <a:defRPr/>
            </a:pPr>
            <a:endParaRPr lang="en-US" sz="2400" dirty="0"/>
          </a:p>
          <a:p>
            <a:pPr marL="0" marR="0" indent="0" algn="l" defTabSz="828253" rtl="0" eaLnBrk="1" fontAlgn="auto" latinLnBrk="0" hangingPunct="1">
              <a:lnSpc>
                <a:spcPct val="100000"/>
              </a:lnSpc>
              <a:spcBef>
                <a:spcPts val="0"/>
              </a:spcBef>
              <a:spcAft>
                <a:spcPts val="0"/>
              </a:spcAft>
              <a:buClrTx/>
              <a:buSzTx/>
              <a:buFontTx/>
              <a:buNone/>
              <a:tabLst/>
              <a:defRPr/>
            </a:pPr>
            <a:r>
              <a:rPr lang="en-US" sz="2400" dirty="0"/>
              <a:t>We simply browse the library of documents; select the folder needed, then select the drawing to view it. </a:t>
            </a:r>
          </a:p>
          <a:p>
            <a:pPr defTabSz="828253">
              <a:defRPr/>
            </a:pPr>
            <a:endParaRPr lang="en-US" sz="2400" dirty="0"/>
          </a:p>
          <a:p>
            <a:pPr defTabSz="828253">
              <a:defRPr/>
            </a:pPr>
            <a:r>
              <a:rPr lang="en-US" sz="2400" dirty="0"/>
              <a:t>An important feature of using BIM 360 Field is that you synchronize with the database and choose just the files you want/need in the field. This helps provide you with the right versions of the data at the right time</a:t>
            </a: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3E9330B-B1DA-214B-A229-0CB8492B91A5}"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9147907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BIM</a:t>
            </a:r>
            <a:r>
              <a:rPr lang="en-US" baseline="0" dirty="0"/>
              <a:t> 360 Docs aids with the markup of documents by providing collaborative viewing, markup and issue management by:</a:t>
            </a:r>
          </a:p>
          <a:p>
            <a:pPr marL="171450" indent="-171450">
              <a:buFont typeface="Arial" charset="0"/>
              <a:buChar char="•"/>
            </a:pPr>
            <a:r>
              <a:rPr lang="en-US" baseline="0" dirty="0"/>
              <a:t>2D and 3D markup tools, including thumbnail views of all markups for quick review and approval</a:t>
            </a:r>
          </a:p>
          <a:p>
            <a:pPr marL="171450" indent="-171450">
              <a:buFont typeface="Arial" charset="0"/>
              <a:buChar char="•"/>
            </a:pPr>
            <a:r>
              <a:rPr lang="en-US" baseline="0" dirty="0"/>
              <a:t>Assign project issues “in context” to project members in the field</a:t>
            </a:r>
          </a:p>
          <a:p>
            <a:pPr marL="171450" indent="-171450">
              <a:buFont typeface="Arial" charset="0"/>
              <a:buChar char="•"/>
            </a:pPr>
            <a:r>
              <a:rPr lang="en-US" baseline="0" dirty="0"/>
              <a:t>Providing visibility into whole project issues with reports and dashboards</a:t>
            </a:r>
          </a:p>
        </p:txBody>
      </p:sp>
      <p:sp>
        <p:nvSpPr>
          <p:cNvPr id="4" name="Slide Number Placeholder 3"/>
          <p:cNvSpPr>
            <a:spLocks noGrp="1"/>
          </p:cNvSpPr>
          <p:nvPr>
            <p:ph type="sldNum" sz="quarter" idx="10"/>
          </p:nvPr>
        </p:nvSpPr>
        <p:spPr/>
        <p:txBody>
          <a:bodyPr/>
          <a:lstStyle/>
          <a:p>
            <a:fld id="{D65F87D5-0D80-0647-AB8F-4E21336D7FC5}" type="slidenum">
              <a:rPr lang="en-US" smtClean="0"/>
              <a:t>27</a:t>
            </a:fld>
            <a:endParaRPr lang="en-US"/>
          </a:p>
        </p:txBody>
      </p:sp>
    </p:spTree>
    <p:extLst>
      <p:ext uri="{BB962C8B-B14F-4D97-AF65-F5344CB8AC3E}">
        <p14:creationId xmlns:p14="http://schemas.microsoft.com/office/powerpoint/2010/main" val="19373815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second primary differentiator is BIM 360 Docs ability to keep the office and</a:t>
            </a:r>
            <a:r>
              <a:rPr lang="en-US" b="1" baseline="0" dirty="0"/>
              <a:t> field in sync – addressing the challenges of collecting, coordinating and communicating changes and versions.</a:t>
            </a:r>
          </a:p>
          <a:p>
            <a:endParaRPr lang="en-US" dirty="0"/>
          </a:p>
          <a:p>
            <a:r>
              <a:rPr lang="en-US" dirty="0"/>
              <a:t>During a project, data is shared, modified</a:t>
            </a:r>
            <a:r>
              <a:rPr lang="en-US" baseline="0" dirty="0"/>
              <a:t> and shared again multiple times by design teams and contractors.  Often, by the time the construction team is ready to offer pricing, data has been shared up to 12 times.  Versions are created and for every version there can be thousands of sheets.</a:t>
            </a:r>
          </a:p>
          <a:p>
            <a:endParaRPr lang="en-US" baseline="0" dirty="0"/>
          </a:p>
          <a:p>
            <a:r>
              <a:rPr lang="en-US" baseline="0" dirty="0"/>
              <a:t>Version control is extremely important, particularly to protect against litigation. To keep versions up to date and move the project along, input is gathered and coordinated through every project team member.  Giving anytime, anywhere access to documents and the tools to create and assemble markups</a:t>
            </a:r>
            <a:r>
              <a:rPr lang="en-US" dirty="0"/>
              <a:t> –tightly</a:t>
            </a:r>
            <a:r>
              <a:rPr lang="en-US" baseline="0" dirty="0"/>
              <a:t> controlled through permissions – helps to streamline this process.</a:t>
            </a:r>
            <a:endParaRPr lang="en-US" dirty="0"/>
          </a:p>
        </p:txBody>
      </p:sp>
      <p:sp>
        <p:nvSpPr>
          <p:cNvPr id="4" name="Slide Number Placeholder 3"/>
          <p:cNvSpPr>
            <a:spLocks noGrp="1"/>
          </p:cNvSpPr>
          <p:nvPr>
            <p:ph type="sldNum" sz="quarter" idx="10"/>
          </p:nvPr>
        </p:nvSpPr>
        <p:spPr/>
        <p:txBody>
          <a:bodyPr/>
          <a:lstStyle/>
          <a:p>
            <a:fld id="{D65F87D5-0D80-0647-AB8F-4E21336D7FC5}" type="slidenum">
              <a:rPr lang="en-US" smtClean="0"/>
              <a:t>28</a:t>
            </a:fld>
            <a:endParaRPr lang="en-US"/>
          </a:p>
        </p:txBody>
      </p:sp>
    </p:spTree>
    <p:extLst>
      <p:ext uri="{BB962C8B-B14F-4D97-AF65-F5344CB8AC3E}">
        <p14:creationId xmlns:p14="http://schemas.microsoft.com/office/powerpoint/2010/main" val="6115457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have discussed previously </a:t>
            </a:r>
            <a:r>
              <a:rPr lang="en-US" sz="1500" b="1" i="0" u="none" strike="noStrike" kern="1200" baseline="0" dirty="0">
                <a:solidFill>
                  <a:schemeClr val="tx1"/>
                </a:solidFill>
                <a:latin typeface="+mn-lt"/>
                <a:ea typeface="+mn-ea"/>
                <a:cs typeface="+mn-cs"/>
              </a:rPr>
              <a:t>Autodesk® BIM 360™ Glue </a:t>
            </a:r>
            <a:r>
              <a:rPr lang="en-US" sz="1500" b="0" i="0" u="none" strike="noStrike" kern="1200" baseline="0" dirty="0">
                <a:solidFill>
                  <a:schemeClr val="tx1"/>
                </a:solidFill>
                <a:latin typeface="+mn-lt"/>
                <a:ea typeface="+mn-ea"/>
                <a:cs typeface="+mn-cs"/>
              </a:rPr>
              <a:t>is a cloud-based BIM management and collaboration product that connects the entire project team and streamlines BIM project workflows. With anywhere, anytime access to the most recent project models and data throughout the project lifecycle, BIM 360 Glue accelerates project reviews and empowers multidisciplinary teams to quickly identify and resolve coordination issues. </a:t>
            </a:r>
          </a:p>
          <a:p>
            <a:endParaRPr lang="en-US" baseline="0" dirty="0"/>
          </a:p>
          <a:p>
            <a:r>
              <a:rPr lang="en-US" baseline="0" dirty="0"/>
              <a:t>We will now go through a detailed demonstration of BIM 360 Glue to see how it does this. </a:t>
            </a:r>
            <a:endParaRPr lang="en-US" dirty="0"/>
          </a:p>
        </p:txBody>
      </p:sp>
      <p:sp>
        <p:nvSpPr>
          <p:cNvPr id="4" name="Slide Number Placeholder 3"/>
          <p:cNvSpPr>
            <a:spLocks noGrp="1"/>
          </p:cNvSpPr>
          <p:nvPr>
            <p:ph type="sldNum" sz="quarter" idx="10"/>
          </p:nvPr>
        </p:nvSpPr>
        <p:spPr/>
        <p:txBody>
          <a:bodyPr/>
          <a:lstStyle/>
          <a:p>
            <a:fld id="{73E9330B-B1DA-214B-A229-0CB8492B91A5}" type="slidenum">
              <a:rPr lang="en-US" smtClean="0"/>
              <a:t>29</a:t>
            </a:fld>
            <a:endParaRPr lang="en-US" dirty="0"/>
          </a:p>
        </p:txBody>
      </p:sp>
    </p:spTree>
    <p:extLst>
      <p:ext uri="{BB962C8B-B14F-4D97-AF65-F5344CB8AC3E}">
        <p14:creationId xmlns:p14="http://schemas.microsoft.com/office/powerpoint/2010/main" val="37535107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1762125" y="774700"/>
            <a:ext cx="3486150" cy="2614613"/>
          </a:xfrm>
          <a:ln/>
        </p:spPr>
      </p:sp>
      <p:sp>
        <p:nvSpPr>
          <p:cNvPr id="39939" name="Rectangle 3"/>
          <p:cNvSpPr>
            <a:spLocks noGrp="1" noChangeArrowheads="1"/>
          </p:cNvSpPr>
          <p:nvPr>
            <p:ph type="body" idx="1"/>
          </p:nvPr>
        </p:nvSpPr>
        <p:spPr>
          <a:noFill/>
          <a:ln/>
        </p:spPr>
        <p:txBody>
          <a:bodyPr/>
          <a:lstStyle/>
          <a:p>
            <a:pPr eaLnBrk="1" hangingPunct="1"/>
            <a:r>
              <a:rPr lang="en-US" dirty="0"/>
              <a:t>We start with inviting a new user into our project so</a:t>
            </a:r>
            <a:r>
              <a:rPr lang="en-US" baseline="0" dirty="0"/>
              <a:t> they can access the project models from anywhere anytime. </a:t>
            </a:r>
            <a:endParaRPr lang="en-US" dirty="0"/>
          </a:p>
        </p:txBody>
      </p:sp>
    </p:spTree>
    <p:extLst>
      <p:ext uri="{BB962C8B-B14F-4D97-AF65-F5344CB8AC3E}">
        <p14:creationId xmlns:p14="http://schemas.microsoft.com/office/powerpoint/2010/main" val="4021208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begin by managing our project using the BIM 360 Glue web based project Administration console. This</a:t>
            </a:r>
            <a:r>
              <a:rPr lang="en-US" baseline="0" dirty="0"/>
              <a:t> enables access to our projects and users management from any browser via the web, so we can control and manage the access to our projects anytime. We’ll invite a new member to our Hospital project from here. </a:t>
            </a:r>
            <a:endParaRPr lang="pl-PL" baseline="0" dirty="0"/>
          </a:p>
          <a:p>
            <a:endParaRPr lang="pl-PL" baseline="0" dirty="0"/>
          </a:p>
          <a:p>
            <a:pPr marL="0" marR="0" lvl="0" indent="0" algn="l" defTabSz="571211" rtl="0" eaLnBrk="1" fontAlgn="auto" latinLnBrk="0" hangingPunct="1">
              <a:lnSpc>
                <a:spcPct val="100000"/>
              </a:lnSpc>
              <a:spcBef>
                <a:spcPts val="0"/>
              </a:spcBef>
              <a:spcAft>
                <a:spcPts val="0"/>
              </a:spcAft>
              <a:buClrTx/>
              <a:buSzTx/>
              <a:buFontTx/>
              <a:buNone/>
              <a:tabLst/>
              <a:defRPr/>
            </a:pPr>
            <a:r>
              <a:rPr lang="en-US" dirty="0"/>
              <a:t>Here we have the list of current project members that are</a:t>
            </a:r>
            <a:r>
              <a:rPr lang="en-US" baseline="0" dirty="0"/>
              <a:t> part of our extended construction team. We can add, edit and view the users as well as view statistics about their access and status within the project. Let’s add a new user, Deb Miller to the project so she can manage the HVAC project information. </a:t>
            </a:r>
            <a:endParaRPr lang="en-US" dirty="0"/>
          </a:p>
          <a:p>
            <a:endParaRPr lang="pl-PL" dirty="0"/>
          </a:p>
          <a:p>
            <a:pPr marL="0" marR="0" lvl="0" indent="0" algn="l" defTabSz="571211" rtl="0" eaLnBrk="1" fontAlgn="auto" latinLnBrk="0" hangingPunct="1">
              <a:lnSpc>
                <a:spcPct val="100000"/>
              </a:lnSpc>
              <a:spcBef>
                <a:spcPts val="0"/>
              </a:spcBef>
              <a:spcAft>
                <a:spcPts val="0"/>
              </a:spcAft>
              <a:buClrTx/>
              <a:buSzTx/>
              <a:buFontTx/>
              <a:buNone/>
              <a:tabLst/>
              <a:defRPr/>
            </a:pPr>
            <a:r>
              <a:rPr lang="en-US" dirty="0"/>
              <a:t>Here we can simply select from an existing set of user form our host, who have worked on other projects with us in Glue, or add a new user by entering their Email. The</a:t>
            </a:r>
            <a:r>
              <a:rPr lang="en-US" baseline="0" dirty="0"/>
              <a:t> system automatically notifies them they are invited to the project, and grants them access via a simple Email. </a:t>
            </a:r>
            <a:endParaRPr lang="en-US" dirty="0"/>
          </a:p>
          <a:p>
            <a:endParaRPr lang="en-US" dirty="0"/>
          </a:p>
        </p:txBody>
      </p:sp>
      <p:sp>
        <p:nvSpPr>
          <p:cNvPr id="4" name="Slide Number Placeholder 3"/>
          <p:cNvSpPr>
            <a:spLocks noGrp="1"/>
          </p:cNvSpPr>
          <p:nvPr>
            <p:ph type="sldNum" sz="quarter" idx="10"/>
          </p:nvPr>
        </p:nvSpPr>
        <p:spPr/>
        <p:txBody>
          <a:bodyPr/>
          <a:lstStyle/>
          <a:p>
            <a:fld id="{73E9330B-B1DA-214B-A229-0CB8492B91A5}" type="slidenum">
              <a:rPr lang="en-US" smtClean="0"/>
              <a:t>31</a:t>
            </a:fld>
            <a:endParaRPr lang="en-US" dirty="0"/>
          </a:p>
        </p:txBody>
      </p:sp>
    </p:spTree>
    <p:extLst>
      <p:ext uri="{BB962C8B-B14F-4D97-AF65-F5344CB8AC3E}">
        <p14:creationId xmlns:p14="http://schemas.microsoft.com/office/powerpoint/2010/main" val="34159803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Deb can now dig</a:t>
            </a:r>
            <a:r>
              <a:rPr lang="en-US" baseline="0" dirty="0"/>
              <a:t> into the project, and see even more detail, such as the latest merged models, as well as an activity stream here on the right. This stream communicates the latest actions that are tracked by Glue in our project. Let’s say that Deb wishes to start uploading the HVAC models she is managing. </a:t>
            </a:r>
            <a:endParaRPr lang="pl-PL" baseline="0" dirty="0"/>
          </a:p>
          <a:p>
            <a:endParaRPr lang="pl-PL" baseline="0" dirty="0"/>
          </a:p>
          <a:p>
            <a:pPr marL="0" marR="0" lvl="0" indent="0" algn="l" defTabSz="571211" rtl="0" eaLnBrk="1" fontAlgn="auto" latinLnBrk="0" hangingPunct="1">
              <a:lnSpc>
                <a:spcPct val="100000"/>
              </a:lnSpc>
              <a:spcBef>
                <a:spcPts val="0"/>
              </a:spcBef>
              <a:spcAft>
                <a:spcPts val="0"/>
              </a:spcAft>
              <a:buClrTx/>
              <a:buSzTx/>
              <a:buFontTx/>
              <a:buNone/>
              <a:tabLst/>
              <a:defRPr/>
            </a:pPr>
            <a:r>
              <a:rPr lang="en-US" dirty="0"/>
              <a:t>There</a:t>
            </a:r>
            <a:r>
              <a:rPr lang="en-US" baseline="0" dirty="0"/>
              <a:t> are two ways for a user to add model information to the project; manual upload and from within an Autodesk application. Here we see the manual upload, where Deb has selected to browse her local computer to find a file to upload. She can also simply drag and drop a file to the upload dialog. Note that when she browses, there is an opportunity to select from over 50 + file types that BIM 360 Glue supports. </a:t>
            </a:r>
            <a:endParaRPr lang="en-US" dirty="0"/>
          </a:p>
          <a:p>
            <a:endParaRPr lang="en-US" dirty="0"/>
          </a:p>
        </p:txBody>
      </p:sp>
      <p:sp>
        <p:nvSpPr>
          <p:cNvPr id="4" name="Slide Number Placeholder 3"/>
          <p:cNvSpPr>
            <a:spLocks noGrp="1"/>
          </p:cNvSpPr>
          <p:nvPr>
            <p:ph type="sldNum" sz="quarter" idx="10"/>
          </p:nvPr>
        </p:nvSpPr>
        <p:spPr/>
        <p:txBody>
          <a:bodyPr/>
          <a:lstStyle/>
          <a:p>
            <a:fld id="{73E9330B-B1DA-214B-A229-0CB8492B91A5}" type="slidenum">
              <a:rPr lang="en-US" smtClean="0"/>
              <a:t>32</a:t>
            </a:fld>
            <a:endParaRPr lang="en-US" dirty="0"/>
          </a:p>
        </p:txBody>
      </p:sp>
    </p:spTree>
    <p:extLst>
      <p:ext uri="{BB962C8B-B14F-4D97-AF65-F5344CB8AC3E}">
        <p14:creationId xmlns:p14="http://schemas.microsoft.com/office/powerpoint/2010/main" val="31875002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now</a:t>
            </a:r>
            <a:r>
              <a:rPr lang="en-US" baseline="0" dirty="0"/>
              <a:t> explore the process for uploaded files from within an Autodesk application. Here we have Autodesk Revit, which automatically installs with the BIM 360 Glue add-in. This enables us to glue our model views directly to the project, right here inside Revit. </a:t>
            </a:r>
            <a:endParaRPr lang="pl-PL" baseline="0" dirty="0"/>
          </a:p>
          <a:p>
            <a:endParaRPr lang="pl-PL" baseline="0" dirty="0"/>
          </a:p>
          <a:p>
            <a:pPr marL="0" marR="0" lvl="0" indent="0" algn="l" defTabSz="571211" rtl="0" eaLnBrk="1" fontAlgn="auto" latinLnBrk="0" hangingPunct="1">
              <a:lnSpc>
                <a:spcPct val="100000"/>
              </a:lnSpc>
              <a:spcBef>
                <a:spcPts val="0"/>
              </a:spcBef>
              <a:spcAft>
                <a:spcPts val="0"/>
              </a:spcAft>
              <a:buClrTx/>
              <a:buSzTx/>
              <a:buFontTx/>
              <a:buNone/>
              <a:tabLst/>
              <a:defRPr/>
            </a:pPr>
            <a:r>
              <a:rPr lang="en-US" dirty="0"/>
              <a:t>We simply select a view from within the Revit</a:t>
            </a:r>
            <a:r>
              <a:rPr lang="en-US" baseline="0" dirty="0"/>
              <a:t> Model, and Glue does all the heavy lifting. Glue packages up the model information, both the graphics and all the BIM parameters, and uploads them to the project for us. </a:t>
            </a:r>
            <a:endParaRPr lang="pl-PL" baseline="0" dirty="0"/>
          </a:p>
          <a:p>
            <a:pPr marL="0" marR="0" lvl="0" indent="0" algn="l" defTabSz="571211" rtl="0" eaLnBrk="1" fontAlgn="auto" latinLnBrk="0" hangingPunct="1">
              <a:lnSpc>
                <a:spcPct val="100000"/>
              </a:lnSpc>
              <a:spcBef>
                <a:spcPts val="0"/>
              </a:spcBef>
              <a:spcAft>
                <a:spcPts val="0"/>
              </a:spcAft>
              <a:buClrTx/>
              <a:buSzTx/>
              <a:buFontTx/>
              <a:buNone/>
              <a:tabLst/>
              <a:defRPr/>
            </a:pPr>
            <a:endParaRPr lang="pl-PL" baseline="0" dirty="0"/>
          </a:p>
          <a:p>
            <a:pPr marL="0" marR="0" lvl="0" indent="0" algn="l" defTabSz="571211" rtl="0" eaLnBrk="1" fontAlgn="auto" latinLnBrk="0" hangingPunct="1">
              <a:lnSpc>
                <a:spcPct val="100000"/>
              </a:lnSpc>
              <a:spcBef>
                <a:spcPts val="0"/>
              </a:spcBef>
              <a:spcAft>
                <a:spcPts val="0"/>
              </a:spcAft>
              <a:buClrTx/>
              <a:buSzTx/>
              <a:buFontTx/>
              <a:buNone/>
              <a:tabLst/>
              <a:defRPr/>
            </a:pPr>
            <a:r>
              <a:rPr lang="en-US" dirty="0"/>
              <a:t>We simply select a view from within the Revit</a:t>
            </a:r>
            <a:r>
              <a:rPr lang="en-US" baseline="0" dirty="0"/>
              <a:t> Model, and Glue does all the heavy lifting. Glue packages up the model information, both the graphics and all the BIM parameters, and uploads them to the project for us. </a:t>
            </a:r>
            <a:endParaRPr lang="en-US" dirty="0"/>
          </a:p>
          <a:p>
            <a:pPr marL="0" marR="0" lvl="0" indent="0" algn="l" defTabSz="571211" rtl="0" eaLnBrk="1" fontAlgn="auto" latinLnBrk="0" hangingPunct="1">
              <a:lnSpc>
                <a:spcPct val="100000"/>
              </a:lnSpc>
              <a:spcBef>
                <a:spcPts val="0"/>
              </a:spcBef>
              <a:spcAft>
                <a:spcPts val="0"/>
              </a:spcAft>
              <a:buClrTx/>
              <a:buSzTx/>
              <a:buFontTx/>
              <a:buNone/>
              <a:tabLst/>
              <a:defRPr/>
            </a:pPr>
            <a:endParaRPr lang="en-US" dirty="0"/>
          </a:p>
          <a:p>
            <a:endParaRPr lang="pl-PL" dirty="0"/>
          </a:p>
          <a:p>
            <a:endParaRPr lang="en-US" dirty="0"/>
          </a:p>
        </p:txBody>
      </p:sp>
      <p:sp>
        <p:nvSpPr>
          <p:cNvPr id="4" name="Slide Number Placeholder 3"/>
          <p:cNvSpPr>
            <a:spLocks noGrp="1"/>
          </p:cNvSpPr>
          <p:nvPr>
            <p:ph type="sldNum" sz="quarter" idx="10"/>
          </p:nvPr>
        </p:nvSpPr>
        <p:spPr/>
        <p:txBody>
          <a:bodyPr/>
          <a:lstStyle/>
          <a:p>
            <a:fld id="{73E9330B-B1DA-214B-A229-0CB8492B91A5}" type="slidenum">
              <a:rPr lang="en-US" smtClean="0"/>
              <a:t>33</a:t>
            </a:fld>
            <a:endParaRPr lang="en-US" dirty="0"/>
          </a:p>
        </p:txBody>
      </p:sp>
    </p:spTree>
    <p:extLst>
      <p:ext uri="{BB962C8B-B14F-4D97-AF65-F5344CB8AC3E}">
        <p14:creationId xmlns:p14="http://schemas.microsoft.com/office/powerpoint/2010/main" val="5390594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move forward in time a little</a:t>
            </a:r>
            <a:r>
              <a:rPr lang="en-US" baseline="0" dirty="0"/>
              <a:t> we see that all of the HVAC models are now Glued to our project, and that Deb can begin to manage them for her needs within Glue. The next step is to merge these models with other disciplines in the project so she can collaborate and coordinate with the other project stakeholders. </a:t>
            </a:r>
            <a:endParaRPr lang="en-US" dirty="0"/>
          </a:p>
        </p:txBody>
      </p:sp>
      <p:sp>
        <p:nvSpPr>
          <p:cNvPr id="4" name="Slide Number Placeholder 3"/>
          <p:cNvSpPr>
            <a:spLocks noGrp="1"/>
          </p:cNvSpPr>
          <p:nvPr>
            <p:ph type="sldNum" sz="quarter" idx="10"/>
          </p:nvPr>
        </p:nvSpPr>
        <p:spPr/>
        <p:txBody>
          <a:bodyPr/>
          <a:lstStyle/>
          <a:p>
            <a:fld id="{73E9330B-B1DA-214B-A229-0CB8492B91A5}" type="slidenum">
              <a:rPr lang="en-US" smtClean="0"/>
              <a:t>34</a:t>
            </a:fld>
            <a:endParaRPr lang="en-US" dirty="0"/>
          </a:p>
        </p:txBody>
      </p:sp>
    </p:spTree>
    <p:extLst>
      <p:ext uri="{BB962C8B-B14F-4D97-AF65-F5344CB8AC3E}">
        <p14:creationId xmlns:p14="http://schemas.microsoft.com/office/powerpoint/2010/main" val="3440644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Deb can quickly create an aggregated model for collaboration</a:t>
            </a:r>
            <a:r>
              <a:rPr lang="en-US" baseline="0" dirty="0"/>
              <a:t> purposes by selecting the models she needs, and then Merging them into a single model. Here she is taking the level 2 &amp; 3 structures and merging them with the Level 2 HVAC mode she has recently uploaded. The point here is that she can do this for the purposes she needs, instead of having to wait for a BIM manager or central coordination manager to compile the latest version of the models and then share with the team. Instead, she can create the aggregated models she needs on the fly, and because Glue is always working from one-shared Model, she is always has the latest information. </a:t>
            </a:r>
            <a:endParaRPr lang="en-US" dirty="0"/>
          </a:p>
        </p:txBody>
      </p:sp>
      <p:sp>
        <p:nvSpPr>
          <p:cNvPr id="4" name="Slide Number Placeholder 3"/>
          <p:cNvSpPr>
            <a:spLocks noGrp="1"/>
          </p:cNvSpPr>
          <p:nvPr>
            <p:ph type="sldNum" sz="quarter" idx="10"/>
          </p:nvPr>
        </p:nvSpPr>
        <p:spPr/>
        <p:txBody>
          <a:bodyPr/>
          <a:lstStyle/>
          <a:p>
            <a:fld id="{73E9330B-B1DA-214B-A229-0CB8492B91A5}" type="slidenum">
              <a:rPr lang="en-US" smtClean="0"/>
              <a:t>35</a:t>
            </a:fld>
            <a:endParaRPr lang="en-US" dirty="0"/>
          </a:p>
        </p:txBody>
      </p:sp>
    </p:spTree>
    <p:extLst>
      <p:ext uri="{BB962C8B-B14F-4D97-AF65-F5344CB8AC3E}">
        <p14:creationId xmlns:p14="http://schemas.microsoft.com/office/powerpoint/2010/main" val="34309214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see that merged model, and we are ready to begin the collaboration and coordination process. </a:t>
            </a:r>
          </a:p>
        </p:txBody>
      </p:sp>
      <p:sp>
        <p:nvSpPr>
          <p:cNvPr id="4" name="Slide Number Placeholder 3"/>
          <p:cNvSpPr>
            <a:spLocks noGrp="1"/>
          </p:cNvSpPr>
          <p:nvPr>
            <p:ph type="sldNum" sz="quarter" idx="10"/>
          </p:nvPr>
        </p:nvSpPr>
        <p:spPr/>
        <p:txBody>
          <a:bodyPr/>
          <a:lstStyle/>
          <a:p>
            <a:fld id="{73E9330B-B1DA-214B-A229-0CB8492B91A5}" type="slidenum">
              <a:rPr lang="en-US" smtClean="0"/>
              <a:t>36</a:t>
            </a:fld>
            <a:endParaRPr lang="en-US" dirty="0"/>
          </a:p>
        </p:txBody>
      </p:sp>
    </p:spTree>
    <p:extLst>
      <p:ext uri="{BB962C8B-B14F-4D97-AF65-F5344CB8AC3E}">
        <p14:creationId xmlns:p14="http://schemas.microsoft.com/office/powerpoint/2010/main" val="1672868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828253" rtl="0" eaLnBrk="1" fontAlgn="auto" latinLnBrk="0" hangingPunct="1">
              <a:lnSpc>
                <a:spcPct val="100000"/>
              </a:lnSpc>
              <a:spcBef>
                <a:spcPts val="0"/>
              </a:spcBef>
              <a:spcAft>
                <a:spcPts val="0"/>
              </a:spcAft>
              <a:buClrTx/>
              <a:buSzTx/>
              <a:buFontTx/>
              <a:buNone/>
              <a:tabLst/>
              <a:defRPr/>
            </a:pPr>
            <a:r>
              <a:rPr lang="en-US" sz="2400" dirty="0"/>
              <a:t>Here we are on the iPad, working in an offline or disconnected mode where you can work locally without the need to be connected to </a:t>
            </a:r>
            <a:r>
              <a:rPr lang="en-US" sz="2400" dirty="0" err="1"/>
              <a:t>Wifi</a:t>
            </a:r>
            <a:r>
              <a:rPr lang="en-US" sz="2400" dirty="0"/>
              <a:t> or Cell service to access the project data. </a:t>
            </a:r>
          </a:p>
          <a:p>
            <a:pPr defTabSz="828253">
              <a:defRPr/>
            </a:pPr>
            <a:endParaRPr lang="en-US" sz="2400" dirty="0"/>
          </a:p>
          <a:p>
            <a:pPr marL="0" marR="0" indent="0" algn="l" defTabSz="828253" rtl="0" eaLnBrk="1" fontAlgn="auto" latinLnBrk="0" hangingPunct="1">
              <a:lnSpc>
                <a:spcPct val="100000"/>
              </a:lnSpc>
              <a:spcBef>
                <a:spcPts val="0"/>
              </a:spcBef>
              <a:spcAft>
                <a:spcPts val="0"/>
              </a:spcAft>
              <a:buClrTx/>
              <a:buSzTx/>
              <a:buFontTx/>
              <a:buNone/>
              <a:tabLst/>
              <a:defRPr/>
            </a:pPr>
            <a:r>
              <a:rPr lang="en-US" sz="2400" dirty="0"/>
              <a:t>We simply browse the library of documents; select the folder needed, then select the drawing to view it. </a:t>
            </a:r>
          </a:p>
          <a:p>
            <a:pPr defTabSz="828253">
              <a:defRPr/>
            </a:pPr>
            <a:endParaRPr lang="en-US" sz="2400" dirty="0"/>
          </a:p>
          <a:p>
            <a:pPr defTabSz="828253">
              <a:defRPr/>
            </a:pPr>
            <a:r>
              <a:rPr lang="en-US" sz="2400" dirty="0"/>
              <a:t>An important feature of using BIM 360 Field is that you synchronize with the database and choose just the files you want/need in the field. This helps provide you with the right versions of the data at the right time</a:t>
            </a: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3E9330B-B1DA-214B-A229-0CB8492B91A5}"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0720440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1762125" y="774700"/>
            <a:ext cx="3486150" cy="2614613"/>
          </a:xfrm>
          <a:ln/>
        </p:spPr>
      </p:sp>
      <p:sp>
        <p:nvSpPr>
          <p:cNvPr id="39939" name="Rectangle 3"/>
          <p:cNvSpPr>
            <a:spLocks noGrp="1" noChangeArrowheads="1"/>
          </p:cNvSpPr>
          <p:nvPr>
            <p:ph type="body" idx="1"/>
          </p:nvPr>
        </p:nvSpPr>
        <p:spPr>
          <a:noFill/>
          <a:ln/>
        </p:spPr>
        <p:txBody>
          <a:bodyPr/>
          <a:lstStyle/>
          <a:p>
            <a:pPr eaLnBrk="1" hangingPunct="1"/>
            <a:r>
              <a:rPr lang="en-US" dirty="0"/>
              <a:t>We will now look at how to manage the notification and collaboration process within BIM 360 Glue with our extended team members. </a:t>
            </a:r>
          </a:p>
        </p:txBody>
      </p:sp>
    </p:spTree>
    <p:extLst>
      <p:ext uri="{BB962C8B-B14F-4D97-AF65-F5344CB8AC3E}">
        <p14:creationId xmlns:p14="http://schemas.microsoft.com/office/powerpoint/2010/main" val="37874364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BIM 360 Glue offers a straightforward system for navigating and interacting</a:t>
            </a:r>
            <a:r>
              <a:rPr lang="en-US" baseline="0" dirty="0"/>
              <a:t> with our aggregated models. We have zoom, pan, orbit and walk navigation that makes it easy to explore our models. </a:t>
            </a:r>
            <a:endParaRPr lang="pl-PL" baseline="0" dirty="0"/>
          </a:p>
          <a:p>
            <a:endParaRPr lang="pl-PL" baseline="0" dirty="0"/>
          </a:p>
          <a:p>
            <a:pPr marL="0" marR="0" lvl="0" indent="0" algn="l" defTabSz="571211" rtl="0" eaLnBrk="1" fontAlgn="auto" latinLnBrk="0" hangingPunct="1">
              <a:lnSpc>
                <a:spcPct val="100000"/>
              </a:lnSpc>
              <a:spcBef>
                <a:spcPts val="0"/>
              </a:spcBef>
              <a:spcAft>
                <a:spcPts val="0"/>
              </a:spcAft>
              <a:buClrTx/>
              <a:buSzTx/>
              <a:buFontTx/>
              <a:buNone/>
              <a:tabLst/>
              <a:defRPr/>
            </a:pPr>
            <a:r>
              <a:rPr lang="en-US" dirty="0"/>
              <a:t>As we explore our models, we can start to do some visual coordination.</a:t>
            </a:r>
            <a:r>
              <a:rPr lang="en-US" baseline="0" dirty="0"/>
              <a:t> Here we can see there is a Round Duct that is coming up through the structural floor, but there isn’t an opening in the model to account for it. We can quickly mark this up, and send to the team for consideration. </a:t>
            </a:r>
            <a:endParaRPr lang="en-US" dirty="0"/>
          </a:p>
          <a:p>
            <a:endParaRPr lang="en-US" dirty="0"/>
          </a:p>
        </p:txBody>
      </p:sp>
      <p:sp>
        <p:nvSpPr>
          <p:cNvPr id="4" name="Slide Number Placeholder 3"/>
          <p:cNvSpPr>
            <a:spLocks noGrp="1"/>
          </p:cNvSpPr>
          <p:nvPr>
            <p:ph type="sldNum" sz="quarter" idx="10"/>
          </p:nvPr>
        </p:nvSpPr>
        <p:spPr/>
        <p:txBody>
          <a:bodyPr/>
          <a:lstStyle/>
          <a:p>
            <a:fld id="{73E9330B-B1DA-214B-A229-0CB8492B91A5}" type="slidenum">
              <a:rPr lang="en-US" smtClean="0"/>
              <a:t>38</a:t>
            </a:fld>
            <a:endParaRPr lang="en-US" dirty="0"/>
          </a:p>
        </p:txBody>
      </p:sp>
    </p:spTree>
    <p:extLst>
      <p:ext uri="{BB962C8B-B14F-4D97-AF65-F5344CB8AC3E}">
        <p14:creationId xmlns:p14="http://schemas.microsoft.com/office/powerpoint/2010/main" val="15495037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Deb can use the markup capabilities of Glue to add detail to the current view about the issue she has seen. When she saves this markup, it is now</a:t>
            </a:r>
            <a:r>
              <a:rPr lang="en-US" baseline="0" dirty="0"/>
              <a:t> captured as an activity in the projects, and the entire team can see it. </a:t>
            </a:r>
            <a:endParaRPr lang="pl-PL" baseline="0" dirty="0"/>
          </a:p>
          <a:p>
            <a:r>
              <a:rPr lang="en-US" baseline="0" dirty="0"/>
              <a:t>Not only is it saved for all to see, but she can explicitly share this markup via a notification.</a:t>
            </a:r>
            <a:endParaRPr lang="en-US" dirty="0"/>
          </a:p>
        </p:txBody>
      </p:sp>
      <p:sp>
        <p:nvSpPr>
          <p:cNvPr id="4" name="Slide Number Placeholder 3"/>
          <p:cNvSpPr>
            <a:spLocks noGrp="1"/>
          </p:cNvSpPr>
          <p:nvPr>
            <p:ph type="sldNum" sz="quarter" idx="10"/>
          </p:nvPr>
        </p:nvSpPr>
        <p:spPr/>
        <p:txBody>
          <a:bodyPr/>
          <a:lstStyle/>
          <a:p>
            <a:fld id="{73E9330B-B1DA-214B-A229-0CB8492B91A5}" type="slidenum">
              <a:rPr lang="en-US" smtClean="0"/>
              <a:t>39</a:t>
            </a:fld>
            <a:endParaRPr lang="en-US" dirty="0"/>
          </a:p>
        </p:txBody>
      </p:sp>
    </p:spTree>
    <p:extLst>
      <p:ext uri="{BB962C8B-B14F-4D97-AF65-F5344CB8AC3E}">
        <p14:creationId xmlns:p14="http://schemas.microsoft.com/office/powerpoint/2010/main" val="11865959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notification system built into Glue allows Deb to select the team members she wishes to collaborate with, type out a personalized note, and send an email to them all in one simple step. Once she is done, she can go back to her task of visual coordination,</a:t>
            </a:r>
            <a:r>
              <a:rPr lang="en-US" baseline="0" dirty="0"/>
              <a:t> without ever stopping her process here in Glue. The result is time saved in sharing information with key project stakeholders, and ensuring </a:t>
            </a:r>
            <a:r>
              <a:rPr lang="en-US" baseline="0" dirty="0" err="1"/>
              <a:t>ust</a:t>
            </a:r>
            <a:r>
              <a:rPr lang="en-US" baseline="0" dirty="0"/>
              <a:t> the team members needed are communicated with securely and efficiently. </a:t>
            </a:r>
            <a:endParaRPr lang="en-US" dirty="0"/>
          </a:p>
        </p:txBody>
      </p:sp>
      <p:sp>
        <p:nvSpPr>
          <p:cNvPr id="4" name="Slide Number Placeholder 3"/>
          <p:cNvSpPr>
            <a:spLocks noGrp="1"/>
          </p:cNvSpPr>
          <p:nvPr>
            <p:ph type="sldNum" sz="quarter" idx="10"/>
          </p:nvPr>
        </p:nvSpPr>
        <p:spPr/>
        <p:txBody>
          <a:bodyPr/>
          <a:lstStyle/>
          <a:p>
            <a:fld id="{73E9330B-B1DA-214B-A229-0CB8492B91A5}" type="slidenum">
              <a:rPr lang="en-US" smtClean="0"/>
              <a:t>40</a:t>
            </a:fld>
            <a:endParaRPr lang="en-US" dirty="0"/>
          </a:p>
        </p:txBody>
      </p:sp>
    </p:spTree>
    <p:extLst>
      <p:ext uri="{BB962C8B-B14F-4D97-AF65-F5344CB8AC3E}">
        <p14:creationId xmlns:p14="http://schemas.microsoft.com/office/powerpoint/2010/main" val="42169600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further demonstrate the power of this</a:t>
            </a:r>
            <a:r>
              <a:rPr lang="en-US" baseline="0" dirty="0"/>
              <a:t> Collaboration, we’ll switch our perspective to one of the other team members, Ben Johnson. </a:t>
            </a:r>
            <a:endParaRPr lang="en-US" dirty="0"/>
          </a:p>
        </p:txBody>
      </p:sp>
      <p:sp>
        <p:nvSpPr>
          <p:cNvPr id="4" name="Slide Number Placeholder 3"/>
          <p:cNvSpPr>
            <a:spLocks noGrp="1"/>
          </p:cNvSpPr>
          <p:nvPr>
            <p:ph type="sldNum" sz="quarter" idx="10"/>
          </p:nvPr>
        </p:nvSpPr>
        <p:spPr/>
        <p:txBody>
          <a:bodyPr/>
          <a:lstStyle/>
          <a:p>
            <a:fld id="{73E9330B-B1DA-214B-A229-0CB8492B91A5}" type="slidenum">
              <a:rPr lang="en-US" smtClean="0"/>
              <a:t>41</a:t>
            </a:fld>
            <a:endParaRPr lang="en-US" dirty="0"/>
          </a:p>
        </p:txBody>
      </p:sp>
    </p:spTree>
    <p:extLst>
      <p:ext uri="{BB962C8B-B14F-4D97-AF65-F5344CB8AC3E}">
        <p14:creationId xmlns:p14="http://schemas.microsoft.com/office/powerpoint/2010/main" val="10512329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Ben needs to do in</a:t>
            </a:r>
            <a:r>
              <a:rPr lang="en-US" baseline="0" dirty="0"/>
              <a:t> order to view the model and markup that Deb just shared with him is to select the Hyperlink within the email that Glue sent him. Glue will do all the heavy lifting again, in that it will automatically launch, will load the exact model and version that contains the markup, and take Ben directly to the markup. </a:t>
            </a:r>
            <a:endParaRPr lang="en-US" dirty="0"/>
          </a:p>
        </p:txBody>
      </p:sp>
      <p:sp>
        <p:nvSpPr>
          <p:cNvPr id="4" name="Slide Number Placeholder 3"/>
          <p:cNvSpPr>
            <a:spLocks noGrp="1"/>
          </p:cNvSpPr>
          <p:nvPr>
            <p:ph type="sldNum" sz="quarter" idx="10"/>
          </p:nvPr>
        </p:nvSpPr>
        <p:spPr/>
        <p:txBody>
          <a:bodyPr/>
          <a:lstStyle/>
          <a:p>
            <a:fld id="{73E9330B-B1DA-214B-A229-0CB8492B91A5}" type="slidenum">
              <a:rPr lang="en-US" smtClean="0"/>
              <a:t>42</a:t>
            </a:fld>
            <a:endParaRPr lang="en-US" dirty="0"/>
          </a:p>
        </p:txBody>
      </p:sp>
    </p:spTree>
    <p:extLst>
      <p:ext uri="{BB962C8B-B14F-4D97-AF65-F5344CB8AC3E}">
        <p14:creationId xmlns:p14="http://schemas.microsoft.com/office/powerpoint/2010/main" val="39103310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we are now logged in as Ben, and Glue Automatically</a:t>
            </a:r>
            <a:r>
              <a:rPr lang="en-US" baseline="0" dirty="0"/>
              <a:t> took him to that markup. No need to download models from an FTP site, or from email, no need to hunt and search for the right markup or viewpoint; he is right where he needs to be to see the information Deb shared with him, and can take action immediately. Furthermore, if Ben wishes to markup and collaborate back with Deb, it’s just as easy.</a:t>
            </a:r>
            <a:endParaRPr lang="en-US" dirty="0"/>
          </a:p>
        </p:txBody>
      </p:sp>
      <p:sp>
        <p:nvSpPr>
          <p:cNvPr id="4" name="Slide Number Placeholder 3"/>
          <p:cNvSpPr>
            <a:spLocks noGrp="1"/>
          </p:cNvSpPr>
          <p:nvPr>
            <p:ph type="sldNum" sz="quarter" idx="10"/>
          </p:nvPr>
        </p:nvSpPr>
        <p:spPr/>
        <p:txBody>
          <a:bodyPr/>
          <a:lstStyle/>
          <a:p>
            <a:fld id="{73E9330B-B1DA-214B-A229-0CB8492B91A5}" type="slidenum">
              <a:rPr lang="en-US" smtClean="0"/>
              <a:t>43</a:t>
            </a:fld>
            <a:endParaRPr lang="en-US" dirty="0"/>
          </a:p>
        </p:txBody>
      </p:sp>
    </p:spTree>
    <p:extLst>
      <p:ext uri="{BB962C8B-B14F-4D97-AF65-F5344CB8AC3E}">
        <p14:creationId xmlns:p14="http://schemas.microsoft.com/office/powerpoint/2010/main" val="13269551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Ben can either add his own brand new markup, or</a:t>
            </a:r>
            <a:r>
              <a:rPr lang="en-US" baseline="0" dirty="0"/>
              <a:t> better still, can append to Deb’s and add any detail he wants. Here he added a note that it was a great catch, and that he’ll manage through the layout process. This again is saved as activity in the project, and automatically seen by all on the team. He can again choose to notify explicitly, or just continue to work with the aggregated model and collaborate within Glue. It is important to note this system of collaboration that is inherent to how Glue works. We’ll rely on this collaboration throughout our entire Pre-construction coordination process to reduce the time it takes to share information, to perform clash detection, and to communicate our construction intent with the extended team. </a:t>
            </a:r>
            <a:endParaRPr lang="en-US" dirty="0"/>
          </a:p>
        </p:txBody>
      </p:sp>
      <p:sp>
        <p:nvSpPr>
          <p:cNvPr id="4" name="Slide Number Placeholder 3"/>
          <p:cNvSpPr>
            <a:spLocks noGrp="1"/>
          </p:cNvSpPr>
          <p:nvPr>
            <p:ph type="sldNum" sz="quarter" idx="10"/>
          </p:nvPr>
        </p:nvSpPr>
        <p:spPr/>
        <p:txBody>
          <a:bodyPr/>
          <a:lstStyle/>
          <a:p>
            <a:fld id="{73E9330B-B1DA-214B-A229-0CB8492B91A5}" type="slidenum">
              <a:rPr lang="en-US" smtClean="0"/>
              <a:t>44</a:t>
            </a:fld>
            <a:endParaRPr lang="en-US" dirty="0"/>
          </a:p>
        </p:txBody>
      </p:sp>
    </p:spTree>
    <p:extLst>
      <p:ext uri="{BB962C8B-B14F-4D97-AF65-F5344CB8AC3E}">
        <p14:creationId xmlns:p14="http://schemas.microsoft.com/office/powerpoint/2010/main" val="25179939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1762125" y="774700"/>
            <a:ext cx="3486150" cy="2614613"/>
          </a:xfrm>
          <a:ln/>
        </p:spPr>
      </p:sp>
      <p:sp>
        <p:nvSpPr>
          <p:cNvPr id="39939" name="Rectangle 3"/>
          <p:cNvSpPr>
            <a:spLocks noGrp="1" noChangeArrowheads="1"/>
          </p:cNvSpPr>
          <p:nvPr>
            <p:ph type="body" idx="1"/>
          </p:nvPr>
        </p:nvSpPr>
        <p:spPr>
          <a:noFill/>
          <a:ln/>
        </p:spPr>
        <p:txBody>
          <a:bodyPr/>
          <a:lstStyle/>
          <a:p>
            <a:pPr eaLnBrk="1" hangingPunct="1"/>
            <a:r>
              <a:rPr lang="en-US" dirty="0"/>
              <a:t>Moving ahead, we’ll now see how to use BIM 360 Glue for real-time clash analysis and coordination.</a:t>
            </a:r>
            <a:r>
              <a:rPr lang="en-US" baseline="0" dirty="0"/>
              <a:t> </a:t>
            </a:r>
            <a:endParaRPr lang="en-US" dirty="0"/>
          </a:p>
        </p:txBody>
      </p:sp>
    </p:spTree>
    <p:extLst>
      <p:ext uri="{BB962C8B-B14F-4D97-AF65-F5344CB8AC3E}">
        <p14:creationId xmlns:p14="http://schemas.microsoft.com/office/powerpoint/2010/main" val="24696327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Clash Detection is inherent in any model based</a:t>
            </a:r>
            <a:r>
              <a:rPr lang="en-US" baseline="0" dirty="0"/>
              <a:t> coordination process today. The challenge with the traditional methods for performing this clash detection is that its often done in silos of effort, with team members isolated on their own versions of models. This makes it very challenging to ensure that the team is working consistently, and that they can quickly find and manage clashes within the project. Glue solves these challenges by moving that analysis to the cloud, and leveraging one centralized model with real-time clash. Let’s see it in action by first creating  result set in an aggregated model. </a:t>
            </a:r>
            <a:endParaRPr lang="en-US" dirty="0"/>
          </a:p>
        </p:txBody>
      </p:sp>
      <p:sp>
        <p:nvSpPr>
          <p:cNvPr id="4" name="Slide Number Placeholder 3"/>
          <p:cNvSpPr>
            <a:spLocks noGrp="1"/>
          </p:cNvSpPr>
          <p:nvPr>
            <p:ph type="sldNum" sz="quarter" idx="10"/>
          </p:nvPr>
        </p:nvSpPr>
        <p:spPr/>
        <p:txBody>
          <a:bodyPr/>
          <a:lstStyle/>
          <a:p>
            <a:fld id="{73E9330B-B1DA-214B-A229-0CB8492B91A5}" type="slidenum">
              <a:rPr lang="en-US" smtClean="0"/>
              <a:t>46</a:t>
            </a:fld>
            <a:endParaRPr lang="en-US" dirty="0"/>
          </a:p>
        </p:txBody>
      </p:sp>
    </p:spTree>
    <p:extLst>
      <p:ext uri="{BB962C8B-B14F-4D97-AF65-F5344CB8AC3E}">
        <p14:creationId xmlns:p14="http://schemas.microsoft.com/office/powerpoint/2010/main" val="1332312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7100" y="569913"/>
            <a:ext cx="4941888" cy="27797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E9330B-B1DA-214B-A229-0CB8492B91A5}" type="slidenum">
              <a:rPr lang="en-US" smtClean="0"/>
              <a:pPr/>
              <a:t>6</a:t>
            </a:fld>
            <a:endParaRPr lang="en-US" dirty="0"/>
          </a:p>
        </p:txBody>
      </p:sp>
    </p:spTree>
    <p:extLst>
      <p:ext uri="{BB962C8B-B14F-4D97-AF65-F5344CB8AC3E}">
        <p14:creationId xmlns:p14="http://schemas.microsoft.com/office/powerpoint/2010/main" val="6904632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Ben has the option of selecting the model elements he wishes to clash. For the</a:t>
            </a:r>
            <a:r>
              <a:rPr lang="en-US" baseline="0" dirty="0"/>
              <a:t> coordination of the HVAC and Steel, we’ll start by selecting all of the Ducts, and then compare them to the framing and columns. Note we can set a tolerance for the comparison too. From there it’s a simple matter of naming the clash, and Finding them. </a:t>
            </a:r>
            <a:endParaRPr lang="pl-PL" baseline="0" dirty="0"/>
          </a:p>
          <a:p>
            <a:endParaRPr lang="pl-PL" baseline="0" dirty="0"/>
          </a:p>
          <a:p>
            <a:pPr marL="0" marR="0" lvl="0" indent="0" algn="l" defTabSz="571211" rtl="0" eaLnBrk="1" fontAlgn="auto" latinLnBrk="0" hangingPunct="1">
              <a:lnSpc>
                <a:spcPct val="100000"/>
              </a:lnSpc>
              <a:spcBef>
                <a:spcPts val="0"/>
              </a:spcBef>
              <a:spcAft>
                <a:spcPts val="0"/>
              </a:spcAft>
              <a:buClrTx/>
              <a:buSzTx/>
              <a:buFontTx/>
              <a:buNone/>
              <a:tabLst/>
              <a:defRPr/>
            </a:pPr>
            <a:r>
              <a:rPr lang="en-US" dirty="0"/>
              <a:t>Again, BIM 360 Glue does the hard work leveraging the cloud, and processes a real-time clash</a:t>
            </a:r>
            <a:r>
              <a:rPr lang="en-US" baseline="0" dirty="0"/>
              <a:t> test. </a:t>
            </a:r>
            <a:endParaRPr lang="en-US" dirty="0"/>
          </a:p>
          <a:p>
            <a:endParaRPr lang="en-US" dirty="0"/>
          </a:p>
        </p:txBody>
      </p:sp>
      <p:sp>
        <p:nvSpPr>
          <p:cNvPr id="4" name="Slide Number Placeholder 3"/>
          <p:cNvSpPr>
            <a:spLocks noGrp="1"/>
          </p:cNvSpPr>
          <p:nvPr>
            <p:ph type="sldNum" sz="quarter" idx="10"/>
          </p:nvPr>
        </p:nvSpPr>
        <p:spPr/>
        <p:txBody>
          <a:bodyPr/>
          <a:lstStyle/>
          <a:p>
            <a:fld id="{73E9330B-B1DA-214B-A229-0CB8492B91A5}" type="slidenum">
              <a:rPr lang="en-US" smtClean="0"/>
              <a:t>47</a:t>
            </a:fld>
            <a:endParaRPr lang="en-US" dirty="0"/>
          </a:p>
        </p:txBody>
      </p:sp>
    </p:spTree>
    <p:extLst>
      <p:ext uri="{BB962C8B-B14F-4D97-AF65-F5344CB8AC3E}">
        <p14:creationId xmlns:p14="http://schemas.microsoft.com/office/powerpoint/2010/main" val="17613963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Quickly the results are returned to Ben, and he can begin to analyze</a:t>
            </a:r>
            <a:r>
              <a:rPr lang="en-US" baseline="0" dirty="0"/>
              <a:t> the clashes found, for this model, 122 of them. We see that Glue shows an overview of the results, with a graph showing a detailed breakdown of how each model in the test compares. It also highlights all of the clashes found on the model for is in the form a markers. Each marker represents a clash spatially, so we can quickly understand the context of our results.</a:t>
            </a:r>
            <a:endParaRPr lang="en-US" dirty="0"/>
          </a:p>
        </p:txBody>
      </p:sp>
      <p:sp>
        <p:nvSpPr>
          <p:cNvPr id="4" name="Slide Number Placeholder 3"/>
          <p:cNvSpPr>
            <a:spLocks noGrp="1"/>
          </p:cNvSpPr>
          <p:nvPr>
            <p:ph type="sldNum" sz="quarter" idx="10"/>
          </p:nvPr>
        </p:nvSpPr>
        <p:spPr/>
        <p:txBody>
          <a:bodyPr/>
          <a:lstStyle/>
          <a:p>
            <a:fld id="{73E9330B-B1DA-214B-A229-0CB8492B91A5}" type="slidenum">
              <a:rPr lang="en-US" smtClean="0"/>
              <a:t>48</a:t>
            </a:fld>
            <a:endParaRPr lang="en-US" dirty="0"/>
          </a:p>
        </p:txBody>
      </p:sp>
    </p:spTree>
    <p:extLst>
      <p:ext uri="{BB962C8B-B14F-4D97-AF65-F5344CB8AC3E}">
        <p14:creationId xmlns:p14="http://schemas.microsoft.com/office/powerpoint/2010/main" val="18831049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now accelerate our project review specific to these two disciplines.</a:t>
            </a:r>
            <a:r>
              <a:rPr lang="en-US" baseline="0" dirty="0"/>
              <a:t> We see the conflicts we have on this level, and then filter on the results to best understand the issues found by grouping the results by model, for example Ben would like to see how the HVAC compares specifically to the 6</a:t>
            </a:r>
            <a:r>
              <a:rPr lang="en-US" baseline="30000" dirty="0"/>
              <a:t>th</a:t>
            </a:r>
            <a:r>
              <a:rPr lang="en-US" baseline="0" dirty="0"/>
              <a:t> floor structure. </a:t>
            </a:r>
            <a:endParaRPr lang="en-US" dirty="0"/>
          </a:p>
        </p:txBody>
      </p:sp>
      <p:sp>
        <p:nvSpPr>
          <p:cNvPr id="4" name="Slide Number Placeholder 3"/>
          <p:cNvSpPr>
            <a:spLocks noGrp="1"/>
          </p:cNvSpPr>
          <p:nvPr>
            <p:ph type="sldNum" sz="quarter" idx="10"/>
          </p:nvPr>
        </p:nvSpPr>
        <p:spPr/>
        <p:txBody>
          <a:bodyPr/>
          <a:lstStyle/>
          <a:p>
            <a:fld id="{73E9330B-B1DA-214B-A229-0CB8492B91A5}" type="slidenum">
              <a:rPr lang="en-US" smtClean="0"/>
              <a:t>49</a:t>
            </a:fld>
            <a:endParaRPr lang="en-US" dirty="0"/>
          </a:p>
        </p:txBody>
      </p:sp>
    </p:spTree>
    <p:extLst>
      <p:ext uri="{BB962C8B-B14F-4D97-AF65-F5344CB8AC3E}">
        <p14:creationId xmlns:p14="http://schemas.microsoft.com/office/powerpoint/2010/main" val="28612024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Grouping the clash this way we can see what ducts have multiple structure elements clashing with it. this is powerful in</a:t>
            </a:r>
            <a:r>
              <a:rPr lang="en-US" baseline="0" dirty="0"/>
              <a:t> that Glue automatically does this grouping for us, and we can see that a major clash is happening with this duct, in fact it interferes with 5 pieces of the framing. </a:t>
            </a:r>
            <a:endParaRPr lang="pl-PL" baseline="0" dirty="0"/>
          </a:p>
          <a:p>
            <a:endParaRPr lang="pl-PL" baseline="0" dirty="0"/>
          </a:p>
          <a:p>
            <a:pPr marL="0" marR="0" lvl="0" indent="0" algn="l" defTabSz="571211" rtl="0" eaLnBrk="1" fontAlgn="auto" latinLnBrk="0" hangingPunct="1">
              <a:lnSpc>
                <a:spcPct val="100000"/>
              </a:lnSpc>
              <a:spcBef>
                <a:spcPts val="0"/>
              </a:spcBef>
              <a:spcAft>
                <a:spcPts val="0"/>
              </a:spcAft>
              <a:buClrTx/>
              <a:buSzTx/>
              <a:buFontTx/>
              <a:buNone/>
              <a:tabLst/>
              <a:defRPr/>
            </a:pPr>
            <a:r>
              <a:rPr lang="en-US" dirty="0"/>
              <a:t>Glue also eases the management of these</a:t>
            </a:r>
            <a:r>
              <a:rPr lang="en-US" baseline="0" dirty="0"/>
              <a:t> clashes by adding comments to each clash grouping. This makes it easy to track the status and further communicate intended actions with the conflicts. Once we have the results grouped as we need them, its time to share and collaborate on the results to find resolution. </a:t>
            </a:r>
            <a:endParaRPr lang="en-US" dirty="0"/>
          </a:p>
          <a:p>
            <a:endParaRPr lang="en-US" dirty="0"/>
          </a:p>
        </p:txBody>
      </p:sp>
      <p:sp>
        <p:nvSpPr>
          <p:cNvPr id="4" name="Slide Number Placeholder 3"/>
          <p:cNvSpPr>
            <a:spLocks noGrp="1"/>
          </p:cNvSpPr>
          <p:nvPr>
            <p:ph type="sldNum" sz="quarter" idx="10"/>
          </p:nvPr>
        </p:nvSpPr>
        <p:spPr/>
        <p:txBody>
          <a:bodyPr/>
          <a:lstStyle/>
          <a:p>
            <a:fld id="{73E9330B-B1DA-214B-A229-0CB8492B91A5}" type="slidenum">
              <a:rPr lang="en-US" smtClean="0"/>
              <a:t>50</a:t>
            </a:fld>
            <a:endParaRPr lang="en-US" dirty="0"/>
          </a:p>
        </p:txBody>
      </p:sp>
    </p:spTree>
    <p:extLst>
      <p:ext uri="{BB962C8B-B14F-4D97-AF65-F5344CB8AC3E}">
        <p14:creationId xmlns:p14="http://schemas.microsoft.com/office/powerpoint/2010/main" val="10408719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use the same built in notification system we used earlier with markups, and send out an email to the key project team members that will be involved in managing</a:t>
            </a:r>
            <a:r>
              <a:rPr lang="en-US" baseline="0" dirty="0"/>
              <a:t> and resolving this conflict. Glue also takes real-time clashing a step further, in that we can filter right in the interface for these clash notification, and quickly see just the conflicts we need to deal with now. We see here that Ben has sent notifications to the team on the 5 clashes with the rectangular duct. Any team member that was notified is currently viewing this model will also be able to </a:t>
            </a:r>
            <a:endParaRPr lang="en-US" dirty="0"/>
          </a:p>
        </p:txBody>
      </p:sp>
      <p:sp>
        <p:nvSpPr>
          <p:cNvPr id="4" name="Slide Number Placeholder 3"/>
          <p:cNvSpPr>
            <a:spLocks noGrp="1"/>
          </p:cNvSpPr>
          <p:nvPr>
            <p:ph type="sldNum" sz="quarter" idx="10"/>
          </p:nvPr>
        </p:nvSpPr>
        <p:spPr/>
        <p:txBody>
          <a:bodyPr/>
          <a:lstStyle/>
          <a:p>
            <a:fld id="{73E9330B-B1DA-214B-A229-0CB8492B91A5}" type="slidenum">
              <a:rPr lang="en-US" smtClean="0"/>
              <a:t>51</a:t>
            </a:fld>
            <a:endParaRPr lang="en-US" dirty="0"/>
          </a:p>
        </p:txBody>
      </p:sp>
    </p:spTree>
    <p:extLst>
      <p:ext uri="{BB962C8B-B14F-4D97-AF65-F5344CB8AC3E}">
        <p14:creationId xmlns:p14="http://schemas.microsoft.com/office/powerpoint/2010/main" val="19726445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see here that Ben has sent notifications to the team on the 5 clashes with the rectangular duct. Any team member that was notified is currently viewing this model will also be able to use this filter to see just the results that have been sent to them. Again this greatly streamlines the conflict management and resolution process, giving the team members real-time access to critical clash information. Deb can now take action in the appropriate design software to modify the models, and make updates. Let’s take a quick look at that process using Autodesk Revit. </a:t>
            </a:r>
          </a:p>
          <a:p>
            <a:endParaRPr lang="en-US" dirty="0"/>
          </a:p>
        </p:txBody>
      </p:sp>
      <p:sp>
        <p:nvSpPr>
          <p:cNvPr id="4" name="Slide Number Placeholder 3"/>
          <p:cNvSpPr>
            <a:spLocks noGrp="1"/>
          </p:cNvSpPr>
          <p:nvPr>
            <p:ph type="sldNum" sz="quarter" idx="10"/>
          </p:nvPr>
        </p:nvSpPr>
        <p:spPr/>
        <p:txBody>
          <a:bodyPr/>
          <a:lstStyle/>
          <a:p>
            <a:fld id="{73E9330B-B1DA-214B-A229-0CB8492B91A5}" type="slidenum">
              <a:rPr lang="en-US" smtClean="0"/>
              <a:t>52</a:t>
            </a:fld>
            <a:endParaRPr lang="en-US" dirty="0"/>
          </a:p>
        </p:txBody>
      </p:sp>
    </p:spTree>
    <p:extLst>
      <p:ext uri="{BB962C8B-B14F-4D97-AF65-F5344CB8AC3E}">
        <p14:creationId xmlns:p14="http://schemas.microsoft.com/office/powerpoint/2010/main" val="28193371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Here we are with Deb again, and she has the Revit HVAC construction model open, and is about to use the BIM 360 Glue add-in for Revit to see the clash results Ben just shared. </a:t>
            </a:r>
          </a:p>
          <a:p>
            <a:endParaRPr lang="en-US" dirty="0"/>
          </a:p>
        </p:txBody>
      </p:sp>
      <p:sp>
        <p:nvSpPr>
          <p:cNvPr id="4" name="Slide Number Placeholder 3"/>
          <p:cNvSpPr>
            <a:spLocks noGrp="1"/>
          </p:cNvSpPr>
          <p:nvPr>
            <p:ph type="sldNum" sz="quarter" idx="10"/>
          </p:nvPr>
        </p:nvSpPr>
        <p:spPr/>
        <p:txBody>
          <a:bodyPr/>
          <a:lstStyle/>
          <a:p>
            <a:fld id="{73E9330B-B1DA-214B-A229-0CB8492B91A5}" type="slidenum">
              <a:rPr lang="en-US" smtClean="0"/>
              <a:t>53</a:t>
            </a:fld>
            <a:endParaRPr lang="en-US" dirty="0"/>
          </a:p>
        </p:txBody>
      </p:sp>
    </p:spTree>
    <p:extLst>
      <p:ext uri="{BB962C8B-B14F-4D97-AF65-F5344CB8AC3E}">
        <p14:creationId xmlns:p14="http://schemas.microsoft.com/office/powerpoint/2010/main" val="27180079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Clash Pinpoint option let’s Deb see all of the results that are shared to her, and we have the latest test from Ben at the top of the list. She’ll select it to view the details. </a:t>
            </a:r>
            <a:endParaRPr lang="en-US" dirty="0"/>
          </a:p>
        </p:txBody>
      </p:sp>
      <p:sp>
        <p:nvSpPr>
          <p:cNvPr id="4" name="Slide Number Placeholder 3"/>
          <p:cNvSpPr>
            <a:spLocks noGrp="1"/>
          </p:cNvSpPr>
          <p:nvPr>
            <p:ph type="sldNum" sz="quarter" idx="10"/>
          </p:nvPr>
        </p:nvSpPr>
        <p:spPr/>
        <p:txBody>
          <a:bodyPr/>
          <a:lstStyle/>
          <a:p>
            <a:fld id="{73E9330B-B1DA-214B-A229-0CB8492B91A5}" type="slidenum">
              <a:rPr lang="en-US" smtClean="0"/>
              <a:t>54</a:t>
            </a:fld>
            <a:endParaRPr lang="en-US" dirty="0"/>
          </a:p>
        </p:txBody>
      </p:sp>
    </p:spTree>
    <p:extLst>
      <p:ext uri="{BB962C8B-B14F-4D97-AF65-F5344CB8AC3E}">
        <p14:creationId xmlns:p14="http://schemas.microsoft.com/office/powerpoint/2010/main" val="38201548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Deb can see the 5 results that were grouped together in Glue and sent to her for resolution. Using the View Selected button, Deb can quickly isolate the conflicting duct, and take action. </a:t>
            </a:r>
            <a:endParaRPr lang="pl-PL" baseline="0" dirty="0"/>
          </a:p>
          <a:p>
            <a:endParaRPr lang="pl-PL" baseline="0" dirty="0"/>
          </a:p>
          <a:p>
            <a:pPr marL="0" marR="0" lvl="0" indent="0" algn="l" defTabSz="571211" rtl="0" eaLnBrk="1" fontAlgn="auto" latinLnBrk="0" hangingPunct="1">
              <a:lnSpc>
                <a:spcPct val="100000"/>
              </a:lnSpc>
              <a:spcBef>
                <a:spcPts val="0"/>
              </a:spcBef>
              <a:spcAft>
                <a:spcPts val="0"/>
              </a:spcAft>
              <a:buClrTx/>
              <a:buSzTx/>
              <a:buFontTx/>
              <a:buNone/>
              <a:tabLst/>
              <a:defRPr/>
            </a:pPr>
            <a:r>
              <a:rPr lang="en-US" baseline="0" dirty="0"/>
              <a:t>She can toggle back and forth from isolating the clashes to viewing the entire model again to ensure the action taken is resolving the issue. With this duct dropped to avoid the framing, she can Glue the updates back to the project and move onto the next conflict in the list. </a:t>
            </a:r>
            <a:endParaRPr lang="en-US" dirty="0"/>
          </a:p>
          <a:p>
            <a:endParaRPr lang="en-US" dirty="0"/>
          </a:p>
        </p:txBody>
      </p:sp>
      <p:sp>
        <p:nvSpPr>
          <p:cNvPr id="4" name="Slide Number Placeholder 3"/>
          <p:cNvSpPr>
            <a:spLocks noGrp="1"/>
          </p:cNvSpPr>
          <p:nvPr>
            <p:ph type="sldNum" sz="quarter" idx="10"/>
          </p:nvPr>
        </p:nvSpPr>
        <p:spPr/>
        <p:txBody>
          <a:bodyPr/>
          <a:lstStyle/>
          <a:p>
            <a:fld id="{73E9330B-B1DA-214B-A229-0CB8492B91A5}" type="slidenum">
              <a:rPr lang="en-US" smtClean="0"/>
              <a:t>55</a:t>
            </a:fld>
            <a:endParaRPr lang="en-US" dirty="0"/>
          </a:p>
        </p:txBody>
      </p:sp>
    </p:spTree>
    <p:extLst>
      <p:ext uri="{BB962C8B-B14F-4D97-AF65-F5344CB8AC3E}">
        <p14:creationId xmlns:p14="http://schemas.microsoft.com/office/powerpoint/2010/main" val="38693434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Glue prompts Deb to update the existing model, which she will do since she</a:t>
            </a:r>
            <a:r>
              <a:rPr lang="en-US" baseline="0" dirty="0"/>
              <a:t> has adjusted the conflict. We can then switch back to Glue and see the results. </a:t>
            </a:r>
            <a:endParaRPr lang="en-US" dirty="0"/>
          </a:p>
        </p:txBody>
      </p:sp>
      <p:sp>
        <p:nvSpPr>
          <p:cNvPr id="4" name="Slide Number Placeholder 3"/>
          <p:cNvSpPr>
            <a:spLocks noGrp="1"/>
          </p:cNvSpPr>
          <p:nvPr>
            <p:ph type="sldNum" sz="quarter" idx="10"/>
          </p:nvPr>
        </p:nvSpPr>
        <p:spPr/>
        <p:txBody>
          <a:bodyPr/>
          <a:lstStyle/>
          <a:p>
            <a:fld id="{73E9330B-B1DA-214B-A229-0CB8492B91A5}" type="slidenum">
              <a:rPr lang="en-US" smtClean="0"/>
              <a:t>56</a:t>
            </a:fld>
            <a:endParaRPr lang="en-US" dirty="0"/>
          </a:p>
        </p:txBody>
      </p:sp>
    </p:spTree>
    <p:extLst>
      <p:ext uri="{BB962C8B-B14F-4D97-AF65-F5344CB8AC3E}">
        <p14:creationId xmlns:p14="http://schemas.microsoft.com/office/powerpoint/2010/main" val="2000843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l-PL" dirty="0"/>
          </a:p>
        </p:txBody>
      </p:sp>
      <p:sp>
        <p:nvSpPr>
          <p:cNvPr id="4" name="Slide Number Placeholder 3"/>
          <p:cNvSpPr>
            <a:spLocks noGrp="1"/>
          </p:cNvSpPr>
          <p:nvPr>
            <p:ph type="sldNum" sz="quarter" idx="10"/>
          </p:nvPr>
        </p:nvSpPr>
        <p:spPr/>
        <p:txBody>
          <a:bodyPr/>
          <a:lstStyle/>
          <a:p>
            <a:fld id="{94D27F1D-D5C3-4873-BE28-C9929798F6E7}" type="slidenum">
              <a:rPr lang="en-US" smtClean="0"/>
              <a:t>7</a:t>
            </a:fld>
            <a:endParaRPr lang="en-US"/>
          </a:p>
        </p:txBody>
      </p:sp>
    </p:spTree>
    <p:extLst>
      <p:ext uri="{BB962C8B-B14F-4D97-AF65-F5344CB8AC3E}">
        <p14:creationId xmlns:p14="http://schemas.microsoft.com/office/powerpoint/2010/main" val="22429518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Ben is still working away with the aggregated model, when he is instantly notified</a:t>
            </a:r>
            <a:r>
              <a:rPr lang="en-US" baseline="0" dirty="0"/>
              <a:t> that a change to the model has happened. </a:t>
            </a:r>
            <a:endParaRPr lang="en-US" dirty="0"/>
          </a:p>
        </p:txBody>
      </p:sp>
      <p:sp>
        <p:nvSpPr>
          <p:cNvPr id="4" name="Slide Number Placeholder 3"/>
          <p:cNvSpPr>
            <a:spLocks noGrp="1"/>
          </p:cNvSpPr>
          <p:nvPr>
            <p:ph type="sldNum" sz="quarter" idx="10"/>
          </p:nvPr>
        </p:nvSpPr>
        <p:spPr/>
        <p:txBody>
          <a:bodyPr/>
          <a:lstStyle/>
          <a:p>
            <a:fld id="{73E9330B-B1DA-214B-A229-0CB8492B91A5}" type="slidenum">
              <a:rPr lang="en-US" smtClean="0"/>
              <a:t>57</a:t>
            </a:fld>
            <a:endParaRPr lang="en-US" dirty="0"/>
          </a:p>
        </p:txBody>
      </p:sp>
    </p:spTree>
    <p:extLst>
      <p:ext uri="{BB962C8B-B14F-4D97-AF65-F5344CB8AC3E}">
        <p14:creationId xmlns:p14="http://schemas.microsoft.com/office/powerpoint/2010/main" val="38337121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see the result set is also letting Ben know there is an update since it was last run.</a:t>
            </a:r>
            <a:r>
              <a:rPr lang="en-US" baseline="0" dirty="0"/>
              <a:t> Ben can re test the clashes, and see that the 5 conflicts with the rectangular duct have been resolved. </a:t>
            </a:r>
            <a:endParaRPr lang="en-US" dirty="0"/>
          </a:p>
        </p:txBody>
      </p:sp>
      <p:sp>
        <p:nvSpPr>
          <p:cNvPr id="4" name="Slide Number Placeholder 3"/>
          <p:cNvSpPr>
            <a:spLocks noGrp="1"/>
          </p:cNvSpPr>
          <p:nvPr>
            <p:ph type="sldNum" sz="quarter" idx="10"/>
          </p:nvPr>
        </p:nvSpPr>
        <p:spPr/>
        <p:txBody>
          <a:bodyPr/>
          <a:lstStyle/>
          <a:p>
            <a:fld id="{73E9330B-B1DA-214B-A229-0CB8492B91A5}" type="slidenum">
              <a:rPr lang="en-US" smtClean="0"/>
              <a:t>58</a:t>
            </a:fld>
            <a:endParaRPr lang="en-US" dirty="0"/>
          </a:p>
        </p:txBody>
      </p:sp>
    </p:spTree>
    <p:extLst>
      <p:ext uri="{BB962C8B-B14F-4D97-AF65-F5344CB8AC3E}">
        <p14:creationId xmlns:p14="http://schemas.microsoft.com/office/powerpoint/2010/main" val="14059942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Glue has empowered our multidiscipline teams to access the most recent project models, quickly find conflicts with real-time clashing, and resolve the coordination issues efficiently. </a:t>
            </a:r>
            <a:endParaRPr lang="en-US" dirty="0"/>
          </a:p>
        </p:txBody>
      </p:sp>
      <p:sp>
        <p:nvSpPr>
          <p:cNvPr id="4" name="Slide Number Placeholder 3"/>
          <p:cNvSpPr>
            <a:spLocks noGrp="1"/>
          </p:cNvSpPr>
          <p:nvPr>
            <p:ph type="sldNum" sz="quarter" idx="10"/>
          </p:nvPr>
        </p:nvSpPr>
        <p:spPr/>
        <p:txBody>
          <a:bodyPr/>
          <a:lstStyle/>
          <a:p>
            <a:fld id="{73E9330B-B1DA-214B-A229-0CB8492B91A5}" type="slidenum">
              <a:rPr lang="en-US" smtClean="0"/>
              <a:t>59</a:t>
            </a:fld>
            <a:endParaRPr lang="en-US" dirty="0"/>
          </a:p>
        </p:txBody>
      </p:sp>
    </p:spTree>
    <p:extLst>
      <p:ext uri="{BB962C8B-B14F-4D97-AF65-F5344CB8AC3E}">
        <p14:creationId xmlns:p14="http://schemas.microsoft.com/office/powerpoint/2010/main" val="21939704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1762125" y="774700"/>
            <a:ext cx="3486150" cy="2614613"/>
          </a:xfrm>
          <a:ln/>
        </p:spPr>
      </p:sp>
      <p:sp>
        <p:nvSpPr>
          <p:cNvPr id="39939" name="Rectangle 3"/>
          <p:cNvSpPr>
            <a:spLocks noGrp="1" noChangeArrowheads="1"/>
          </p:cNvSpPr>
          <p:nvPr>
            <p:ph type="body" idx="1"/>
          </p:nvPr>
        </p:nvSpPr>
        <p:spPr>
          <a:noFill/>
          <a:ln/>
        </p:spPr>
        <p:txBody>
          <a:bodyPr/>
          <a:lstStyle/>
          <a:p>
            <a:pPr eaLnBrk="1" hangingPunct="1"/>
            <a:r>
              <a:rPr lang="en-US" dirty="0"/>
              <a:t>We’ll now see how to take all the valuable</a:t>
            </a:r>
            <a:r>
              <a:rPr lang="en-US" baseline="0" dirty="0"/>
              <a:t> BIM coordination and collaboration information for our project out to the field via a mobile application on the iPad using BIM 360 Glue. </a:t>
            </a:r>
            <a:endParaRPr lang="en-US" dirty="0"/>
          </a:p>
        </p:txBody>
      </p:sp>
    </p:spTree>
    <p:extLst>
      <p:ext uri="{BB962C8B-B14F-4D97-AF65-F5344CB8AC3E}">
        <p14:creationId xmlns:p14="http://schemas.microsoft.com/office/powerpoint/2010/main" val="41551447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Often times there is a need to share the information in our models with stakeholders who either aren’t directly involved in the coordination process, like field personnel, or just need progress checks, like an owner or project manager. This is where mobility can play a key role in extending the value of a coordinated model to these consumers. We will start the process by sharing a view in our project with a reviewer role assigned to Anthony.  </a:t>
            </a:r>
            <a:endParaRPr lang="en-US" dirty="0"/>
          </a:p>
        </p:txBody>
      </p:sp>
      <p:sp>
        <p:nvSpPr>
          <p:cNvPr id="4" name="Slide Number Placeholder 3"/>
          <p:cNvSpPr>
            <a:spLocks noGrp="1"/>
          </p:cNvSpPr>
          <p:nvPr>
            <p:ph type="sldNum" sz="quarter" idx="10"/>
          </p:nvPr>
        </p:nvSpPr>
        <p:spPr/>
        <p:txBody>
          <a:bodyPr/>
          <a:lstStyle/>
          <a:p>
            <a:fld id="{73E9330B-B1DA-214B-A229-0CB8492B91A5}" type="slidenum">
              <a:rPr lang="en-US" smtClean="0"/>
              <a:t>61</a:t>
            </a:fld>
            <a:endParaRPr lang="en-US" dirty="0"/>
          </a:p>
        </p:txBody>
      </p:sp>
    </p:spTree>
    <p:extLst>
      <p:ext uri="{BB962C8B-B14F-4D97-AF65-F5344CB8AC3E}">
        <p14:creationId xmlns:p14="http://schemas.microsoft.com/office/powerpoint/2010/main" val="30892834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will move the iPad now, and show a workflow for consuming and interacting with the coordination models out in the field. Here we see the pop-up notification for the view that Ben just shared with our new user, Anthony. </a:t>
            </a:r>
            <a:endParaRPr lang="en-US" dirty="0"/>
          </a:p>
        </p:txBody>
      </p:sp>
      <p:sp>
        <p:nvSpPr>
          <p:cNvPr id="4" name="Slide Number Placeholder 3"/>
          <p:cNvSpPr>
            <a:spLocks noGrp="1"/>
          </p:cNvSpPr>
          <p:nvPr>
            <p:ph type="sldNum" sz="quarter" idx="10"/>
          </p:nvPr>
        </p:nvSpPr>
        <p:spPr/>
        <p:txBody>
          <a:bodyPr/>
          <a:lstStyle/>
          <a:p>
            <a:fld id="{73E9330B-B1DA-214B-A229-0CB8492B91A5}" type="slidenum">
              <a:rPr lang="en-US" smtClean="0"/>
              <a:t>62</a:t>
            </a:fld>
            <a:endParaRPr lang="en-US" dirty="0"/>
          </a:p>
        </p:txBody>
      </p:sp>
    </p:spTree>
    <p:extLst>
      <p:ext uri="{BB962C8B-B14F-4D97-AF65-F5344CB8AC3E}">
        <p14:creationId xmlns:p14="http://schemas.microsoft.com/office/powerpoint/2010/main" val="13346001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Just like the desktop app, here we are brought directly to the correct model and the view shared with us is loaded, streamlining the collaboration process with the mobile user. From here, Anthony can interact with the model using straightforward navigation. </a:t>
            </a:r>
            <a:endParaRPr lang="en-US" dirty="0"/>
          </a:p>
        </p:txBody>
      </p:sp>
      <p:sp>
        <p:nvSpPr>
          <p:cNvPr id="4" name="Slide Number Placeholder 3"/>
          <p:cNvSpPr>
            <a:spLocks noGrp="1"/>
          </p:cNvSpPr>
          <p:nvPr>
            <p:ph type="sldNum" sz="quarter" idx="10"/>
          </p:nvPr>
        </p:nvSpPr>
        <p:spPr/>
        <p:txBody>
          <a:bodyPr/>
          <a:lstStyle/>
          <a:p>
            <a:fld id="{73E9330B-B1DA-214B-A229-0CB8492B91A5}" type="slidenum">
              <a:rPr lang="en-US" smtClean="0"/>
              <a:t>63</a:t>
            </a:fld>
            <a:endParaRPr lang="en-US" dirty="0"/>
          </a:p>
        </p:txBody>
      </p:sp>
    </p:spTree>
    <p:extLst>
      <p:ext uri="{BB962C8B-B14F-4D97-AF65-F5344CB8AC3E}">
        <p14:creationId xmlns:p14="http://schemas.microsoft.com/office/powerpoint/2010/main" val="13549083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Anthony can use the joystick to walk around the model, as well as gestures for zoom, pan, and orbit. </a:t>
            </a:r>
            <a:endParaRPr lang="en-US" dirty="0"/>
          </a:p>
        </p:txBody>
      </p:sp>
      <p:sp>
        <p:nvSpPr>
          <p:cNvPr id="4" name="Slide Number Placeholder 3"/>
          <p:cNvSpPr>
            <a:spLocks noGrp="1"/>
          </p:cNvSpPr>
          <p:nvPr>
            <p:ph type="sldNum" sz="quarter" idx="10"/>
          </p:nvPr>
        </p:nvSpPr>
        <p:spPr/>
        <p:txBody>
          <a:bodyPr/>
          <a:lstStyle/>
          <a:p>
            <a:fld id="{73E9330B-B1DA-214B-A229-0CB8492B91A5}" type="slidenum">
              <a:rPr lang="en-US" smtClean="0"/>
              <a:t>64</a:t>
            </a:fld>
            <a:endParaRPr lang="en-US" dirty="0"/>
          </a:p>
        </p:txBody>
      </p:sp>
    </p:spTree>
    <p:extLst>
      <p:ext uri="{BB962C8B-B14F-4D97-AF65-F5344CB8AC3E}">
        <p14:creationId xmlns:p14="http://schemas.microsoft.com/office/powerpoint/2010/main" val="181287458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mobile app also has tools for measurement, where we can verify model dimensions while we are in the field. Here, Anthony is using the point-to-point measure tool, and can even press and hold to magnify a location and snap to the point he needs. </a:t>
            </a:r>
            <a:endParaRPr lang="en-US" dirty="0"/>
          </a:p>
        </p:txBody>
      </p:sp>
      <p:sp>
        <p:nvSpPr>
          <p:cNvPr id="4" name="Slide Number Placeholder 3"/>
          <p:cNvSpPr>
            <a:spLocks noGrp="1"/>
          </p:cNvSpPr>
          <p:nvPr>
            <p:ph type="sldNum" sz="quarter" idx="10"/>
          </p:nvPr>
        </p:nvSpPr>
        <p:spPr/>
        <p:txBody>
          <a:bodyPr/>
          <a:lstStyle/>
          <a:p>
            <a:fld id="{73E9330B-B1DA-214B-A229-0CB8492B91A5}" type="slidenum">
              <a:rPr lang="en-US" smtClean="0"/>
              <a:t>65</a:t>
            </a:fld>
            <a:endParaRPr lang="en-US" dirty="0"/>
          </a:p>
        </p:txBody>
      </p:sp>
    </p:spTree>
    <p:extLst>
      <p:ext uri="{BB962C8B-B14F-4D97-AF65-F5344CB8AC3E}">
        <p14:creationId xmlns:p14="http://schemas.microsoft.com/office/powerpoint/2010/main" val="27671497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Glue mobile app then displays a dimension for him, even showing the x, y, and z differences. </a:t>
            </a:r>
            <a:endParaRPr lang="en-US" dirty="0"/>
          </a:p>
        </p:txBody>
      </p:sp>
      <p:sp>
        <p:nvSpPr>
          <p:cNvPr id="4" name="Slide Number Placeholder 3"/>
          <p:cNvSpPr>
            <a:spLocks noGrp="1"/>
          </p:cNvSpPr>
          <p:nvPr>
            <p:ph type="sldNum" sz="quarter" idx="10"/>
          </p:nvPr>
        </p:nvSpPr>
        <p:spPr/>
        <p:txBody>
          <a:bodyPr/>
          <a:lstStyle/>
          <a:p>
            <a:fld id="{73E9330B-B1DA-214B-A229-0CB8492B91A5}" type="slidenum">
              <a:rPr lang="en-US" smtClean="0"/>
              <a:t>66</a:t>
            </a:fld>
            <a:endParaRPr lang="en-US" dirty="0"/>
          </a:p>
        </p:txBody>
      </p:sp>
    </p:spTree>
    <p:extLst>
      <p:ext uri="{BB962C8B-B14F-4D97-AF65-F5344CB8AC3E}">
        <p14:creationId xmlns:p14="http://schemas.microsoft.com/office/powerpoint/2010/main" val="3715055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l-PL" dirty="0"/>
          </a:p>
        </p:txBody>
      </p:sp>
      <p:sp>
        <p:nvSpPr>
          <p:cNvPr id="4" name="Slide Number Placeholder 3"/>
          <p:cNvSpPr>
            <a:spLocks noGrp="1"/>
          </p:cNvSpPr>
          <p:nvPr>
            <p:ph type="sldNum" sz="quarter" idx="10"/>
          </p:nvPr>
        </p:nvSpPr>
        <p:spPr/>
        <p:txBody>
          <a:bodyPr/>
          <a:lstStyle/>
          <a:p>
            <a:fld id="{2BDD7571-E87A-5642-8000-463B5F50396D}" type="slidenum">
              <a:rPr lang="en-US" smtClean="0"/>
              <a:pPr/>
              <a:t>8</a:t>
            </a:fld>
            <a:endParaRPr lang="en-US" dirty="0"/>
          </a:p>
        </p:txBody>
      </p:sp>
    </p:spTree>
    <p:extLst>
      <p:ext uri="{BB962C8B-B14F-4D97-AF65-F5344CB8AC3E}">
        <p14:creationId xmlns:p14="http://schemas.microsoft.com/office/powerpoint/2010/main" val="254050979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He can even select two model elements and get the minimum distance displayed between the them. All in all, some very simple yet powerful measurement tools, right at his fingertips. Measurement isn’t all though, Anthony can also view and create markups just like his teammates can in the desktop app. </a:t>
            </a:r>
            <a:endParaRPr lang="en-US" dirty="0"/>
          </a:p>
        </p:txBody>
      </p:sp>
      <p:sp>
        <p:nvSpPr>
          <p:cNvPr id="4" name="Slide Number Placeholder 3"/>
          <p:cNvSpPr>
            <a:spLocks noGrp="1"/>
          </p:cNvSpPr>
          <p:nvPr>
            <p:ph type="sldNum" sz="quarter" idx="10"/>
          </p:nvPr>
        </p:nvSpPr>
        <p:spPr/>
        <p:txBody>
          <a:bodyPr/>
          <a:lstStyle/>
          <a:p>
            <a:fld id="{73E9330B-B1DA-214B-A229-0CB8492B91A5}" type="slidenum">
              <a:rPr lang="en-US" smtClean="0"/>
              <a:t>67</a:t>
            </a:fld>
            <a:endParaRPr lang="en-US" dirty="0"/>
          </a:p>
        </p:txBody>
      </p:sp>
    </p:spTree>
    <p:extLst>
      <p:ext uri="{BB962C8B-B14F-4D97-AF65-F5344CB8AC3E}">
        <p14:creationId xmlns:p14="http://schemas.microsoft.com/office/powerpoint/2010/main" val="168680377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markups toolbar, showing everything that has been created and shared with the team for this model. Anthony can simply select any of these to see the markup</a:t>
            </a:r>
            <a:r>
              <a:rPr lang="en-US" baseline="0" dirty="0"/>
              <a:t> he needs, or he can create his own. </a:t>
            </a:r>
            <a:endParaRPr lang="en-US" dirty="0"/>
          </a:p>
        </p:txBody>
      </p:sp>
      <p:sp>
        <p:nvSpPr>
          <p:cNvPr id="4" name="Slide Number Placeholder 3"/>
          <p:cNvSpPr>
            <a:spLocks noGrp="1"/>
          </p:cNvSpPr>
          <p:nvPr>
            <p:ph type="sldNum" sz="quarter" idx="10"/>
          </p:nvPr>
        </p:nvSpPr>
        <p:spPr/>
        <p:txBody>
          <a:bodyPr/>
          <a:lstStyle/>
          <a:p>
            <a:fld id="{73E9330B-B1DA-214B-A229-0CB8492B91A5}" type="slidenum">
              <a:rPr lang="en-US" smtClean="0"/>
              <a:t>68</a:t>
            </a:fld>
            <a:endParaRPr lang="en-US" dirty="0"/>
          </a:p>
        </p:txBody>
      </p:sp>
    </p:spTree>
    <p:extLst>
      <p:ext uri="{BB962C8B-B14F-4D97-AF65-F5344CB8AC3E}">
        <p14:creationId xmlns:p14="http://schemas.microsoft.com/office/powerpoint/2010/main" val="198312640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Drawing</a:t>
            </a:r>
            <a:r>
              <a:rPr lang="en-US" baseline="0" dirty="0"/>
              <a:t> shapes and freehand lines is the same as the desktop interface, made even easier with gestures on the iPad. Adding text to clearly communicate the intent is also simple, and then Anthony can share this markup for the team to see. </a:t>
            </a:r>
            <a:endParaRPr lang="en-US" dirty="0"/>
          </a:p>
        </p:txBody>
      </p:sp>
      <p:sp>
        <p:nvSpPr>
          <p:cNvPr id="4" name="Slide Number Placeholder 3"/>
          <p:cNvSpPr>
            <a:spLocks noGrp="1"/>
          </p:cNvSpPr>
          <p:nvPr>
            <p:ph type="sldNum" sz="quarter" idx="10"/>
          </p:nvPr>
        </p:nvSpPr>
        <p:spPr/>
        <p:txBody>
          <a:bodyPr/>
          <a:lstStyle/>
          <a:p>
            <a:fld id="{73E9330B-B1DA-214B-A229-0CB8492B91A5}" type="slidenum">
              <a:rPr lang="en-US" smtClean="0"/>
              <a:t>69</a:t>
            </a:fld>
            <a:endParaRPr lang="en-US" dirty="0"/>
          </a:p>
        </p:txBody>
      </p:sp>
    </p:spTree>
    <p:extLst>
      <p:ext uri="{BB962C8B-B14F-4D97-AF65-F5344CB8AC3E}">
        <p14:creationId xmlns:p14="http://schemas.microsoft.com/office/powerpoint/2010/main" val="88602905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Notification is easy too, with glue again doing the heavy lifting of emailing the details of the markup via</a:t>
            </a:r>
            <a:r>
              <a:rPr lang="en-US" baseline="0" dirty="0"/>
              <a:t> a hyperlink with Anthony’s message, all right inside the app. </a:t>
            </a:r>
            <a:endParaRPr lang="en-US" dirty="0"/>
          </a:p>
        </p:txBody>
      </p:sp>
      <p:sp>
        <p:nvSpPr>
          <p:cNvPr id="4" name="Slide Number Placeholder 3"/>
          <p:cNvSpPr>
            <a:spLocks noGrp="1"/>
          </p:cNvSpPr>
          <p:nvPr>
            <p:ph type="sldNum" sz="quarter" idx="10"/>
          </p:nvPr>
        </p:nvSpPr>
        <p:spPr/>
        <p:txBody>
          <a:bodyPr/>
          <a:lstStyle/>
          <a:p>
            <a:fld id="{73E9330B-B1DA-214B-A229-0CB8492B91A5}" type="slidenum">
              <a:rPr lang="en-US" smtClean="0"/>
              <a:t>70</a:t>
            </a:fld>
            <a:endParaRPr lang="en-US" dirty="0"/>
          </a:p>
        </p:txBody>
      </p:sp>
    </p:spTree>
    <p:extLst>
      <p:ext uri="{BB962C8B-B14F-4D97-AF65-F5344CB8AC3E}">
        <p14:creationId xmlns:p14="http://schemas.microsoft.com/office/powerpoint/2010/main" val="207519051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saw on the desktop app, this isn’t just a 3D model, but a full BIM with all of the parameters</a:t>
            </a:r>
            <a:r>
              <a:rPr lang="en-US" baseline="0" dirty="0"/>
              <a:t> for us to explore and navigate. The Autodesk BIM 360 Glue mobile app connects the entire project team and streamlines BIM project review and coordination workflows.</a:t>
            </a:r>
            <a:endParaRPr lang="en-US" dirty="0"/>
          </a:p>
        </p:txBody>
      </p:sp>
      <p:sp>
        <p:nvSpPr>
          <p:cNvPr id="4" name="Slide Number Placeholder 3"/>
          <p:cNvSpPr>
            <a:spLocks noGrp="1"/>
          </p:cNvSpPr>
          <p:nvPr>
            <p:ph type="sldNum" sz="quarter" idx="10"/>
          </p:nvPr>
        </p:nvSpPr>
        <p:spPr/>
        <p:txBody>
          <a:bodyPr/>
          <a:lstStyle/>
          <a:p>
            <a:fld id="{73E9330B-B1DA-214B-A229-0CB8492B91A5}" type="slidenum">
              <a:rPr lang="en-US" smtClean="0"/>
              <a:t>71</a:t>
            </a:fld>
            <a:endParaRPr lang="en-US" dirty="0"/>
          </a:p>
        </p:txBody>
      </p:sp>
    </p:spTree>
    <p:extLst>
      <p:ext uri="{BB962C8B-B14F-4D97-AF65-F5344CB8AC3E}">
        <p14:creationId xmlns:p14="http://schemas.microsoft.com/office/powerpoint/2010/main" val="334772435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5F87D5-0D80-0647-AB8F-4E21336D7FC5}" type="slidenum">
              <a:rPr lang="en-US" smtClean="0"/>
              <a:t>72</a:t>
            </a:fld>
            <a:endParaRPr lang="en-US"/>
          </a:p>
        </p:txBody>
      </p:sp>
    </p:spTree>
    <p:extLst>
      <p:ext uri="{BB962C8B-B14F-4D97-AF65-F5344CB8AC3E}">
        <p14:creationId xmlns:p14="http://schemas.microsoft.com/office/powerpoint/2010/main" val="80006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1181100" y="774700"/>
            <a:ext cx="4648200" cy="2614613"/>
          </a:xfrm>
          <a:ln/>
        </p:spPr>
      </p:sp>
      <p:sp>
        <p:nvSpPr>
          <p:cNvPr id="39939" name="Rectangle 3"/>
          <p:cNvSpPr>
            <a:spLocks noGrp="1" noChangeArrowheads="1"/>
          </p:cNvSpPr>
          <p:nvPr>
            <p:ph type="body" idx="1"/>
          </p:nvPr>
        </p:nvSpPr>
        <p:spPr>
          <a:noFill/>
          <a:ln/>
        </p:spPr>
        <p:txBody>
          <a:bodyPr/>
          <a:lstStyle/>
          <a:p>
            <a:pPr eaLnBrk="1" hangingPunct="1"/>
            <a:r>
              <a:rPr lang="en-US" dirty="0"/>
              <a:t>We are going to start with that </a:t>
            </a:r>
            <a:r>
              <a:rPr lang="en-US" dirty="0" err="1"/>
              <a:t>iPad</a:t>
            </a:r>
            <a:r>
              <a:rPr lang="en-US" dirty="0"/>
              <a:t> in the field by taking a look at viewing construction documents within BIM 360 Field. </a:t>
            </a:r>
          </a:p>
        </p:txBody>
      </p:sp>
    </p:spTree>
    <p:extLst>
      <p:ext uri="{BB962C8B-B14F-4D97-AF65-F5344CB8AC3E}">
        <p14:creationId xmlns:p14="http://schemas.microsoft.com/office/powerpoint/2010/main" val="224094925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828253" rtl="0" eaLnBrk="1" fontAlgn="auto" latinLnBrk="0" hangingPunct="1">
              <a:lnSpc>
                <a:spcPct val="100000"/>
              </a:lnSpc>
              <a:spcBef>
                <a:spcPts val="0"/>
              </a:spcBef>
              <a:spcAft>
                <a:spcPts val="0"/>
              </a:spcAft>
              <a:buClrTx/>
              <a:buSzTx/>
              <a:buFontTx/>
              <a:buNone/>
              <a:tabLst/>
              <a:defRPr/>
            </a:pPr>
            <a:r>
              <a:rPr lang="en-US" sz="2400" dirty="0"/>
              <a:t>Here we are on the iPad, working in an offline or disconnected mode where you can work locally without the need to be connected to </a:t>
            </a:r>
            <a:r>
              <a:rPr lang="en-US" sz="2400" dirty="0" err="1"/>
              <a:t>Wifi</a:t>
            </a:r>
            <a:r>
              <a:rPr lang="en-US" sz="2400" dirty="0"/>
              <a:t> or Cell service to access the project data. </a:t>
            </a:r>
          </a:p>
          <a:p>
            <a:pPr defTabSz="828253">
              <a:defRPr/>
            </a:pPr>
            <a:endParaRPr lang="en-US" sz="2400" dirty="0"/>
          </a:p>
          <a:p>
            <a:pPr marL="0" marR="0" indent="0" algn="l" defTabSz="828253" rtl="0" eaLnBrk="1" fontAlgn="auto" latinLnBrk="0" hangingPunct="1">
              <a:lnSpc>
                <a:spcPct val="100000"/>
              </a:lnSpc>
              <a:spcBef>
                <a:spcPts val="0"/>
              </a:spcBef>
              <a:spcAft>
                <a:spcPts val="0"/>
              </a:spcAft>
              <a:buClrTx/>
              <a:buSzTx/>
              <a:buFontTx/>
              <a:buNone/>
              <a:tabLst/>
              <a:defRPr/>
            </a:pPr>
            <a:r>
              <a:rPr lang="en-US" sz="2400" dirty="0"/>
              <a:t>We simply browse the library of documents; select the folder needed, then select the drawing to view it. </a:t>
            </a:r>
          </a:p>
          <a:p>
            <a:pPr defTabSz="828253">
              <a:defRPr/>
            </a:pPr>
            <a:endParaRPr lang="en-US" sz="2400" dirty="0"/>
          </a:p>
          <a:p>
            <a:pPr defTabSz="828253">
              <a:defRPr/>
            </a:pPr>
            <a:r>
              <a:rPr lang="en-US" sz="2400" dirty="0"/>
              <a:t>An important feature of using BIM 360 Field is that you synchronize with the database and choose just the files you want/need in the field. This helps provide you with the right versions of the data at the right time</a:t>
            </a:r>
          </a:p>
          <a:p>
            <a:endParaRPr lang="en-US" dirty="0"/>
          </a:p>
        </p:txBody>
      </p:sp>
      <p:sp>
        <p:nvSpPr>
          <p:cNvPr id="4" name="Slide Number Placeholder 3"/>
          <p:cNvSpPr>
            <a:spLocks noGrp="1"/>
          </p:cNvSpPr>
          <p:nvPr>
            <p:ph type="sldNum" sz="quarter" idx="10"/>
          </p:nvPr>
        </p:nvSpPr>
        <p:spPr/>
        <p:txBody>
          <a:bodyPr/>
          <a:lstStyle/>
          <a:p>
            <a:fld id="{73E9330B-B1DA-214B-A229-0CB8492B91A5}" type="slidenum">
              <a:rPr lang="en-US" smtClean="0"/>
              <a:t>74</a:t>
            </a:fld>
            <a:endParaRPr lang="en-US" dirty="0"/>
          </a:p>
        </p:txBody>
      </p:sp>
    </p:spTree>
    <p:extLst>
      <p:ext uri="{BB962C8B-B14F-4D97-AF65-F5344CB8AC3E}">
        <p14:creationId xmlns:p14="http://schemas.microsoft.com/office/powerpoint/2010/main" val="84969352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28253">
              <a:defRPr/>
            </a:pPr>
            <a:r>
              <a:rPr lang="en-US" dirty="0"/>
              <a:t>We can pan and zoom around this document as needed, very quickly and efficiently.  Note that the BIM 360 Field website is the place that hosts all the data, but on the iPad you can have contextual information.  This means that you only need to have the data you care about</a:t>
            </a:r>
            <a:r>
              <a:rPr lang="en-US" baseline="0" dirty="0"/>
              <a:t> for a specific action, activity, day or set of tasks you are specifically working on; making the </a:t>
            </a:r>
            <a:r>
              <a:rPr lang="en-US" b="0" u="none" baseline="0" dirty="0"/>
              <a:t>system faster and more </a:t>
            </a:r>
            <a:r>
              <a:rPr lang="en-US" baseline="0" dirty="0"/>
              <a:t>efficient for your needs now. </a:t>
            </a:r>
            <a:endParaRPr lang="en-US" dirty="0"/>
          </a:p>
          <a:p>
            <a:endParaRPr lang="en-US" dirty="0"/>
          </a:p>
        </p:txBody>
      </p:sp>
      <p:sp>
        <p:nvSpPr>
          <p:cNvPr id="4" name="Slide Number Placeholder 3"/>
          <p:cNvSpPr>
            <a:spLocks noGrp="1"/>
          </p:cNvSpPr>
          <p:nvPr>
            <p:ph type="sldNum" sz="quarter" idx="10"/>
          </p:nvPr>
        </p:nvSpPr>
        <p:spPr/>
        <p:txBody>
          <a:bodyPr/>
          <a:lstStyle/>
          <a:p>
            <a:fld id="{73E9330B-B1DA-214B-A229-0CB8492B91A5}" type="slidenum">
              <a:rPr lang="en-US" smtClean="0"/>
              <a:t>75</a:t>
            </a:fld>
            <a:endParaRPr lang="en-US" dirty="0"/>
          </a:p>
        </p:txBody>
      </p:sp>
    </p:spTree>
    <p:extLst>
      <p:ext uri="{BB962C8B-B14F-4D97-AF65-F5344CB8AC3E}">
        <p14:creationId xmlns:p14="http://schemas.microsoft.com/office/powerpoint/2010/main" val="379564634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straightforward navigation, I can quickly explore the documents I need and get</a:t>
            </a:r>
            <a:r>
              <a:rPr lang="en-US" baseline="0" dirty="0"/>
              <a:t> to the detail from my tasks. Here I am working with multiple sheets, and I can easily move from one to another and pan and zoom as needed, right on the iPad in the field where the work is being done. </a:t>
            </a:r>
            <a:endParaRPr lang="en-US" dirty="0"/>
          </a:p>
        </p:txBody>
      </p:sp>
      <p:sp>
        <p:nvSpPr>
          <p:cNvPr id="4" name="Slide Number Placeholder 3"/>
          <p:cNvSpPr>
            <a:spLocks noGrp="1"/>
          </p:cNvSpPr>
          <p:nvPr>
            <p:ph type="sldNum" sz="quarter" idx="10"/>
          </p:nvPr>
        </p:nvSpPr>
        <p:spPr/>
        <p:txBody>
          <a:bodyPr/>
          <a:lstStyle/>
          <a:p>
            <a:fld id="{73E9330B-B1DA-214B-A229-0CB8492B91A5}" type="slidenum">
              <a:rPr lang="en-US" smtClean="0"/>
              <a:t>76</a:t>
            </a:fld>
            <a:endParaRPr lang="en-US" dirty="0"/>
          </a:p>
        </p:txBody>
      </p:sp>
    </p:spTree>
    <p:extLst>
      <p:ext uri="{BB962C8B-B14F-4D97-AF65-F5344CB8AC3E}">
        <p14:creationId xmlns:p14="http://schemas.microsoft.com/office/powerpoint/2010/main" val="18251736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effectLst/>
              </a:rPr>
              <a:t>So what is Autodesk Solution for better</a:t>
            </a:r>
            <a:r>
              <a:rPr lang="en-US" b="0" baseline="0" dirty="0">
                <a:effectLst/>
              </a:rPr>
              <a:t> BIM Collaboration on Building Projects?</a:t>
            </a:r>
          </a:p>
          <a:p>
            <a:endParaRPr lang="en-US" b="0" baseline="0" dirty="0">
              <a:effectLst/>
            </a:endParaRPr>
          </a:p>
          <a:p>
            <a:r>
              <a:rPr lang="en-US" b="0" dirty="0">
                <a:effectLst/>
              </a:rPr>
              <a:t>Autodesk® A360 Collaboration for Revit® is a Cloud Subscription service that works with Revit® software to connect building project teams with centralized access to BIM project data in the cloud. </a:t>
            </a:r>
          </a:p>
          <a:p>
            <a:endParaRPr lang="en-US" b="0" dirty="0">
              <a:effectLst/>
            </a:endParaRPr>
          </a:p>
          <a:p>
            <a:pPr hangingPunct="0"/>
            <a:r>
              <a:rPr lang="en-US" sz="2100" b="0" kern="1200" dirty="0">
                <a:solidFill>
                  <a:schemeClr val="tx1"/>
                </a:solidFill>
                <a:effectLst/>
                <a:latin typeface="+mn-lt"/>
                <a:ea typeface="+mn-ea"/>
                <a:cs typeface="+mn-cs"/>
              </a:rPr>
              <a:t>With Autodesk A360 Collaboration for Revit, Project teams collaborating on AEC projects can simultaneously co-author models across companies or locations. </a:t>
            </a:r>
          </a:p>
          <a:p>
            <a:pPr hangingPunct="0"/>
            <a:endParaRPr lang="en-US" sz="2100" b="0" kern="1200" dirty="0">
              <a:solidFill>
                <a:schemeClr val="tx1"/>
              </a:solidFill>
              <a:effectLst/>
              <a:latin typeface="+mn-lt"/>
              <a:ea typeface="+mn-ea"/>
              <a:cs typeface="+mn-cs"/>
            </a:endParaRPr>
          </a:p>
          <a:p>
            <a:pPr lvl="0" hangingPunct="0"/>
            <a:r>
              <a:rPr lang="en-US" sz="2100" b="0" kern="1200" dirty="0">
                <a:solidFill>
                  <a:schemeClr val="tx1"/>
                </a:solidFill>
                <a:effectLst/>
                <a:latin typeface="+mn-lt"/>
                <a:ea typeface="+mn-ea"/>
                <a:cs typeface="+mn-cs"/>
              </a:rPr>
              <a:t>It enables </a:t>
            </a:r>
            <a:r>
              <a:rPr lang="en-US" sz="2100" b="1" kern="1200" dirty="0">
                <a:solidFill>
                  <a:schemeClr val="tx1"/>
                </a:solidFill>
                <a:effectLst/>
                <a:latin typeface="+mn-lt"/>
                <a:ea typeface="+mn-ea"/>
                <a:cs typeface="+mn-cs"/>
              </a:rPr>
              <a:t>direct access to project</a:t>
            </a:r>
            <a:r>
              <a:rPr lang="en-US" sz="2100" b="1" kern="1200" baseline="0" dirty="0">
                <a:solidFill>
                  <a:schemeClr val="tx1"/>
                </a:solidFill>
                <a:effectLst/>
                <a:latin typeface="+mn-lt"/>
                <a:ea typeface="+mn-ea"/>
                <a:cs typeface="+mn-cs"/>
              </a:rPr>
              <a:t> data</a:t>
            </a:r>
            <a:r>
              <a:rPr lang="en-US" sz="2100" b="1" kern="1200" dirty="0">
                <a:solidFill>
                  <a:schemeClr val="tx1"/>
                </a:solidFill>
                <a:effectLst/>
                <a:latin typeface="+mn-lt"/>
                <a:ea typeface="+mn-ea"/>
                <a:cs typeface="+mn-cs"/>
              </a:rPr>
              <a:t> </a:t>
            </a:r>
            <a:r>
              <a:rPr lang="en-US" sz="2100" b="0" kern="1200" dirty="0">
                <a:solidFill>
                  <a:schemeClr val="tx1"/>
                </a:solidFill>
                <a:effectLst/>
                <a:latin typeface="+mn-lt"/>
                <a:ea typeface="+mn-ea"/>
                <a:cs typeface="+mn-cs"/>
              </a:rPr>
              <a:t>across a firewall without a major IT investment.</a:t>
            </a:r>
          </a:p>
          <a:p>
            <a:pPr lvl="0" hangingPunct="0"/>
            <a:r>
              <a:rPr lang="en-US" sz="2100" b="0" kern="1200" dirty="0">
                <a:solidFill>
                  <a:schemeClr val="tx1"/>
                </a:solidFill>
                <a:effectLst/>
                <a:latin typeface="+mn-lt"/>
                <a:ea typeface="+mn-ea"/>
                <a:cs typeface="+mn-cs"/>
              </a:rPr>
              <a:t>It includes tools that </a:t>
            </a:r>
            <a:r>
              <a:rPr lang="en-US" sz="2100" b="1" kern="1200" dirty="0">
                <a:solidFill>
                  <a:schemeClr val="tx1"/>
                </a:solidFill>
                <a:effectLst/>
                <a:latin typeface="+mn-lt"/>
                <a:ea typeface="+mn-ea"/>
                <a:cs typeface="+mn-cs"/>
              </a:rPr>
              <a:t>enhance communication </a:t>
            </a:r>
            <a:r>
              <a:rPr lang="en-US" sz="2100" b="0" kern="1200" dirty="0">
                <a:solidFill>
                  <a:schemeClr val="tx1"/>
                </a:solidFill>
                <a:effectLst/>
                <a:latin typeface="+mn-lt"/>
                <a:ea typeface="+mn-ea"/>
                <a:cs typeface="+mn-cs"/>
              </a:rPr>
              <a:t>and</a:t>
            </a:r>
            <a:r>
              <a:rPr lang="en-US" sz="2100" b="0" kern="1200" baseline="0" dirty="0">
                <a:solidFill>
                  <a:schemeClr val="tx1"/>
                </a:solidFill>
                <a:effectLst/>
                <a:latin typeface="+mn-lt"/>
                <a:ea typeface="+mn-ea"/>
                <a:cs typeface="+mn-cs"/>
              </a:rPr>
              <a:t> </a:t>
            </a:r>
            <a:r>
              <a:rPr lang="en-US" sz="2100" b="1" kern="1200" baseline="0" dirty="0">
                <a:solidFill>
                  <a:schemeClr val="tx1"/>
                </a:solidFill>
                <a:effectLst/>
                <a:latin typeface="+mn-lt"/>
                <a:ea typeface="+mn-ea"/>
                <a:cs typeface="+mn-cs"/>
              </a:rPr>
              <a:t>bet</a:t>
            </a:r>
            <a:r>
              <a:rPr lang="en-US" sz="2100" b="1" kern="1200" dirty="0">
                <a:solidFill>
                  <a:schemeClr val="tx1"/>
                </a:solidFill>
                <a:effectLst/>
                <a:latin typeface="+mn-lt"/>
                <a:ea typeface="+mn-ea"/>
                <a:cs typeface="+mn-cs"/>
              </a:rPr>
              <a:t>ter connect the entire project team</a:t>
            </a:r>
            <a:r>
              <a:rPr lang="en-US" sz="2100" b="0" kern="1200" dirty="0">
                <a:solidFill>
                  <a:schemeClr val="tx1"/>
                </a:solidFill>
                <a:effectLst/>
                <a:latin typeface="+mn-lt"/>
                <a:ea typeface="+mn-ea"/>
                <a:cs typeface="+mn-cs"/>
              </a:rPr>
              <a:t>, including those who need access to project</a:t>
            </a:r>
            <a:r>
              <a:rPr lang="en-US" sz="2100" b="0" kern="1200" baseline="0" dirty="0">
                <a:solidFill>
                  <a:schemeClr val="tx1"/>
                </a:solidFill>
                <a:effectLst/>
                <a:latin typeface="+mn-lt"/>
                <a:ea typeface="+mn-ea"/>
                <a:cs typeface="+mn-cs"/>
              </a:rPr>
              <a:t> models without </a:t>
            </a:r>
            <a:r>
              <a:rPr lang="en-US" sz="2100" b="0" kern="1200" dirty="0">
                <a:solidFill>
                  <a:schemeClr val="tx1"/>
                </a:solidFill>
                <a:effectLst/>
                <a:latin typeface="+mn-lt"/>
                <a:ea typeface="+mn-ea"/>
                <a:cs typeface="+mn-cs"/>
              </a:rPr>
              <a:t>installing Revit software or exporting to PDF.</a:t>
            </a:r>
          </a:p>
          <a:p>
            <a:pPr lvl="0" hangingPunct="0"/>
            <a:endParaRPr lang="en-US" sz="2100" b="0" kern="1200" dirty="0">
              <a:solidFill>
                <a:schemeClr val="tx1"/>
              </a:solidFill>
              <a:effectLst/>
              <a:latin typeface="+mn-lt"/>
              <a:ea typeface="+mn-ea"/>
              <a:cs typeface="+mn-cs"/>
            </a:endParaRPr>
          </a:p>
          <a:p>
            <a:pPr lvl="0" hangingPunct="0"/>
            <a:r>
              <a:rPr lang="en-US" sz="2100" b="0" kern="1200" dirty="0">
                <a:solidFill>
                  <a:schemeClr val="tx1"/>
                </a:solidFill>
                <a:effectLst/>
                <a:latin typeface="+mn-lt"/>
                <a:ea typeface="+mn-ea"/>
                <a:cs typeface="+mn-cs"/>
              </a:rPr>
              <a:t>Let’s talk about each one of these Key values</a:t>
            </a:r>
            <a:r>
              <a:rPr lang="en-US" sz="2100" b="0" kern="1200" baseline="0" dirty="0">
                <a:solidFill>
                  <a:schemeClr val="tx1"/>
                </a:solidFill>
                <a:effectLst/>
                <a:latin typeface="+mn-lt"/>
                <a:ea typeface="+mn-ea"/>
                <a:cs typeface="+mn-cs"/>
              </a:rPr>
              <a:t> in more detail, starting with </a:t>
            </a:r>
            <a:r>
              <a:rPr lang="en-US" sz="2100" b="1" kern="1200" baseline="0" dirty="0">
                <a:solidFill>
                  <a:schemeClr val="tx1"/>
                </a:solidFill>
                <a:effectLst/>
                <a:latin typeface="+mn-lt"/>
                <a:ea typeface="+mn-ea"/>
                <a:cs typeface="+mn-cs"/>
              </a:rPr>
              <a:t>Easy Access to Project Data.</a:t>
            </a:r>
            <a:endParaRPr lang="en-US" sz="2100" b="1" kern="1200" dirty="0">
              <a:solidFill>
                <a:schemeClr val="tx1"/>
              </a:solidFill>
              <a:effectLst/>
              <a:latin typeface="+mn-lt"/>
              <a:ea typeface="+mn-ea"/>
              <a:cs typeface="+mn-cs"/>
            </a:endParaRPr>
          </a:p>
          <a:p>
            <a:pPr hangingPunct="0"/>
            <a:r>
              <a:rPr lang="en-US" sz="2100" b="1" kern="1200" dirty="0">
                <a:solidFill>
                  <a:schemeClr val="tx1"/>
                </a:solidFill>
                <a:effectLst/>
                <a:latin typeface="+mn-lt"/>
                <a:ea typeface="+mn-ea"/>
                <a:cs typeface="+mn-cs"/>
              </a:rPr>
              <a:t> </a:t>
            </a:r>
            <a:endParaRPr lang="en-US" sz="2100" kern="1200" dirty="0">
              <a:solidFill>
                <a:schemeClr val="tx1"/>
              </a:solidFill>
              <a:effectLst/>
              <a:latin typeface="+mn-lt"/>
              <a:ea typeface="+mn-ea"/>
              <a:cs typeface="+mn-cs"/>
            </a:endParaRPr>
          </a:p>
          <a:p>
            <a:endParaRPr lang="pl-PL" dirty="0"/>
          </a:p>
          <a:p>
            <a:r>
              <a:rPr lang="en-US" sz="2100" b="0" kern="1200" dirty="0">
                <a:solidFill>
                  <a:schemeClr val="tx1"/>
                </a:solidFill>
                <a:effectLst/>
                <a:latin typeface="+mn-lt"/>
                <a:ea typeface="+mn-ea"/>
                <a:cs typeface="+mn-cs"/>
              </a:rPr>
              <a:t>Autodesk A360 Collaboration for Revit</a:t>
            </a:r>
            <a:r>
              <a:rPr lang="pl-PL" dirty="0"/>
              <a:t> jest usługą Subskrypcja w Chmurze, która współpracuje z oprogramowaniem </a:t>
            </a:r>
            <a:r>
              <a:rPr lang="pl-PL" dirty="0" err="1"/>
              <a:t>Revit</a:t>
            </a:r>
            <a:r>
              <a:rPr lang="pl-PL" dirty="0"/>
              <a:t> do łączenia zespołów projektowych i wspólnej pracy na centralnym modelu</a:t>
            </a:r>
          </a:p>
          <a:p>
            <a:r>
              <a:rPr lang="pl-PL" dirty="0"/>
              <a:t>Umożliwia bezpośredni dostęp do danych projektowych w chmurze</a:t>
            </a:r>
          </a:p>
          <a:p>
            <a:r>
              <a:rPr lang="pl-PL" dirty="0"/>
              <a:t>Zawiera narzędzia, które usprawniają komunikację i lepsze połączenie  całego zespołu projektowego, w tym tych, którzy potrzebują dostępu do modeli projektowych bez konieczności instalowania oprogramowania </a:t>
            </a:r>
            <a:r>
              <a:rPr lang="pl-PL" dirty="0" err="1"/>
              <a:t>Revit</a:t>
            </a:r>
            <a:r>
              <a:rPr lang="pl-PL" dirty="0"/>
              <a:t> lub eksportu do PDF.</a:t>
            </a:r>
          </a:p>
          <a:p>
            <a:endParaRPr lang="pl-PL" dirty="0"/>
          </a:p>
        </p:txBody>
      </p:sp>
      <p:sp>
        <p:nvSpPr>
          <p:cNvPr id="4" name="Slide Number Placeholder 3"/>
          <p:cNvSpPr>
            <a:spLocks noGrp="1"/>
          </p:cNvSpPr>
          <p:nvPr>
            <p:ph type="sldNum" sz="quarter" idx="10"/>
          </p:nvPr>
        </p:nvSpPr>
        <p:spPr/>
        <p:txBody>
          <a:bodyPr/>
          <a:lstStyle/>
          <a:p>
            <a:fld id="{73E9330B-B1DA-214B-A229-0CB8492B91A5}" type="slidenum">
              <a:rPr lang="en-US" smtClean="0"/>
              <a:t>9</a:t>
            </a:fld>
            <a:endParaRPr lang="en-US" dirty="0"/>
          </a:p>
        </p:txBody>
      </p:sp>
    </p:spTree>
    <p:extLst>
      <p:ext uri="{BB962C8B-B14F-4D97-AF65-F5344CB8AC3E}">
        <p14:creationId xmlns:p14="http://schemas.microsoft.com/office/powerpoint/2010/main" val="324774279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Plans aren't the only documents I have available either. Any file type can be synchronized from the library, and opened here in the field. Here we have</a:t>
            </a:r>
            <a:r>
              <a:rPr lang="en-US" baseline="0" dirty="0"/>
              <a:t> an installation specification for a water pump. </a:t>
            </a:r>
            <a:endParaRPr lang="en-US" dirty="0"/>
          </a:p>
        </p:txBody>
      </p:sp>
      <p:sp>
        <p:nvSpPr>
          <p:cNvPr id="4" name="Slide Number Placeholder 3"/>
          <p:cNvSpPr>
            <a:spLocks noGrp="1"/>
          </p:cNvSpPr>
          <p:nvPr>
            <p:ph type="sldNum" sz="quarter" idx="10"/>
          </p:nvPr>
        </p:nvSpPr>
        <p:spPr/>
        <p:txBody>
          <a:bodyPr/>
          <a:lstStyle/>
          <a:p>
            <a:fld id="{73E9330B-B1DA-214B-A229-0CB8492B91A5}" type="slidenum">
              <a:rPr lang="en-US" smtClean="0"/>
              <a:t>77</a:t>
            </a:fld>
            <a:endParaRPr lang="en-US" dirty="0"/>
          </a:p>
        </p:txBody>
      </p:sp>
    </p:spTree>
    <p:extLst>
      <p:ext uri="{BB962C8B-B14F-4D97-AF65-F5344CB8AC3E}">
        <p14:creationId xmlns:p14="http://schemas.microsoft.com/office/powerpoint/2010/main" val="108519695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I can</a:t>
            </a:r>
            <a:r>
              <a:rPr lang="en-US" baseline="0" dirty="0"/>
              <a:t> quickly view the document details, browse to the page needed, and pan and zoom to get to the detailed information quickly. </a:t>
            </a:r>
            <a:endParaRPr lang="en-US" dirty="0"/>
          </a:p>
        </p:txBody>
      </p:sp>
      <p:sp>
        <p:nvSpPr>
          <p:cNvPr id="4" name="Slide Number Placeholder 3"/>
          <p:cNvSpPr>
            <a:spLocks noGrp="1"/>
          </p:cNvSpPr>
          <p:nvPr>
            <p:ph type="sldNum" sz="quarter" idx="10"/>
          </p:nvPr>
        </p:nvSpPr>
        <p:spPr/>
        <p:txBody>
          <a:bodyPr/>
          <a:lstStyle/>
          <a:p>
            <a:fld id="{73E9330B-B1DA-214B-A229-0CB8492B91A5}" type="slidenum">
              <a:rPr lang="en-US" smtClean="0"/>
              <a:t>78</a:t>
            </a:fld>
            <a:endParaRPr lang="en-US" dirty="0"/>
          </a:p>
        </p:txBody>
      </p:sp>
    </p:spTree>
    <p:extLst>
      <p:ext uri="{BB962C8B-B14F-4D97-AF65-F5344CB8AC3E}">
        <p14:creationId xmlns:p14="http://schemas.microsoft.com/office/powerpoint/2010/main" val="291954455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BIM 360 Field provides ultimate flexibility</a:t>
            </a:r>
            <a:r>
              <a:rPr lang="en-US" baseline="0" dirty="0"/>
              <a:t> when managing documents in the field, in that I can have just the information needed for a given task, work in an offline or disconnected mode, and quickly access that information with straightforward navigation on the iPad.</a:t>
            </a:r>
            <a:endParaRPr lang="en-US" dirty="0"/>
          </a:p>
        </p:txBody>
      </p:sp>
      <p:sp>
        <p:nvSpPr>
          <p:cNvPr id="4" name="Slide Number Placeholder 3"/>
          <p:cNvSpPr>
            <a:spLocks noGrp="1"/>
          </p:cNvSpPr>
          <p:nvPr>
            <p:ph type="sldNum" sz="quarter" idx="10"/>
          </p:nvPr>
        </p:nvSpPr>
        <p:spPr/>
        <p:txBody>
          <a:bodyPr/>
          <a:lstStyle/>
          <a:p>
            <a:fld id="{73E9330B-B1DA-214B-A229-0CB8492B91A5}" type="slidenum">
              <a:rPr lang="en-US" smtClean="0"/>
              <a:t>79</a:t>
            </a:fld>
            <a:endParaRPr lang="en-US" dirty="0"/>
          </a:p>
        </p:txBody>
      </p:sp>
    </p:spTree>
    <p:extLst>
      <p:ext uri="{BB962C8B-B14F-4D97-AF65-F5344CB8AC3E}">
        <p14:creationId xmlns:p14="http://schemas.microsoft.com/office/powerpoint/2010/main" val="340726201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1181100" y="774700"/>
            <a:ext cx="4648200" cy="2614613"/>
          </a:xfrm>
          <a:ln/>
        </p:spPr>
      </p:sp>
      <p:sp>
        <p:nvSpPr>
          <p:cNvPr id="39939" name="Rectangle 3"/>
          <p:cNvSpPr>
            <a:spLocks noGrp="1" noChangeArrowheads="1"/>
          </p:cNvSpPr>
          <p:nvPr>
            <p:ph type="body" idx="1"/>
          </p:nvPr>
        </p:nvSpPr>
        <p:spPr>
          <a:noFill/>
          <a:ln/>
        </p:spPr>
        <p:txBody>
          <a:bodyPr/>
          <a:lstStyle/>
          <a:p>
            <a:pPr eaLnBrk="1" hangingPunct="1"/>
            <a:r>
              <a:rPr lang="en-US" dirty="0"/>
              <a:t>Next we will complete a quality inspection. </a:t>
            </a:r>
          </a:p>
        </p:txBody>
      </p:sp>
    </p:spTree>
    <p:extLst>
      <p:ext uri="{BB962C8B-B14F-4D97-AF65-F5344CB8AC3E}">
        <p14:creationId xmlns:p14="http://schemas.microsoft.com/office/powerpoint/2010/main" val="398146783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28253">
              <a:defRPr/>
            </a:pPr>
            <a:r>
              <a:rPr lang="en-US" dirty="0"/>
              <a:t>We start with a set of templates for quality control checklists. These are either pulled from</a:t>
            </a:r>
            <a:r>
              <a:rPr lang="en-US" baseline="0" dirty="0"/>
              <a:t> your company’s master library, imported from Excel</a:t>
            </a:r>
            <a:r>
              <a:rPr lang="en-US" baseline="30000" dirty="0"/>
              <a:t>®</a:t>
            </a:r>
            <a:r>
              <a:rPr lang="en-US" baseline="0" dirty="0"/>
              <a:t>, or you can leverage our built in content. The point is that they can be </a:t>
            </a:r>
            <a:r>
              <a:rPr lang="en-US" dirty="0"/>
              <a:t>configured by </a:t>
            </a:r>
            <a:r>
              <a:rPr lang="en-US" i="1" dirty="0"/>
              <a:t>your</a:t>
            </a:r>
            <a:r>
              <a:rPr lang="en-US" dirty="0"/>
              <a:t> project team and can be specific to the project, or in this case, a specific task like </a:t>
            </a:r>
            <a:r>
              <a:rPr lang="en-US" i="1" dirty="0"/>
              <a:t>Above the Ceiling close-in</a:t>
            </a:r>
            <a:r>
              <a:rPr lang="en-US" dirty="0"/>
              <a:t>. </a:t>
            </a:r>
          </a:p>
        </p:txBody>
      </p:sp>
      <p:sp>
        <p:nvSpPr>
          <p:cNvPr id="4" name="Slide Number Placeholder 3"/>
          <p:cNvSpPr>
            <a:spLocks noGrp="1"/>
          </p:cNvSpPr>
          <p:nvPr>
            <p:ph type="sldNum" sz="quarter" idx="10"/>
          </p:nvPr>
        </p:nvSpPr>
        <p:spPr/>
        <p:txBody>
          <a:bodyPr/>
          <a:lstStyle/>
          <a:p>
            <a:fld id="{73E9330B-B1DA-214B-A229-0CB8492B91A5}" type="slidenum">
              <a:rPr lang="en-US" smtClean="0"/>
              <a:t>81</a:t>
            </a:fld>
            <a:endParaRPr lang="en-US" dirty="0"/>
          </a:p>
        </p:txBody>
      </p:sp>
    </p:spTree>
    <p:extLst>
      <p:ext uri="{BB962C8B-B14F-4D97-AF65-F5344CB8AC3E}">
        <p14:creationId xmlns:p14="http://schemas.microsoft.com/office/powerpoint/2010/main" val="349117821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28253">
              <a:defRPr/>
            </a:pPr>
            <a:r>
              <a:rPr lang="en-US" dirty="0"/>
              <a:t>We</a:t>
            </a:r>
            <a:r>
              <a:rPr lang="en-US" baseline="0" dirty="0"/>
              <a:t> s</a:t>
            </a:r>
            <a:r>
              <a:rPr lang="en-US" dirty="0"/>
              <a:t>imply work our way down the list, picking yes/no, true/false, pass/fail, or however the check list is configured for this specific activity. </a:t>
            </a:r>
          </a:p>
        </p:txBody>
      </p:sp>
      <p:sp>
        <p:nvSpPr>
          <p:cNvPr id="4" name="Slide Number Placeholder 3"/>
          <p:cNvSpPr>
            <a:spLocks noGrp="1"/>
          </p:cNvSpPr>
          <p:nvPr>
            <p:ph type="sldNum" sz="quarter" idx="10"/>
          </p:nvPr>
        </p:nvSpPr>
        <p:spPr/>
        <p:txBody>
          <a:bodyPr/>
          <a:lstStyle/>
          <a:p>
            <a:fld id="{73E9330B-B1DA-214B-A229-0CB8492B91A5}" type="slidenum">
              <a:rPr lang="en-US" smtClean="0"/>
              <a:t>82</a:t>
            </a:fld>
            <a:endParaRPr lang="en-US" dirty="0"/>
          </a:p>
        </p:txBody>
      </p:sp>
    </p:spTree>
    <p:extLst>
      <p:ext uri="{BB962C8B-B14F-4D97-AF65-F5344CB8AC3E}">
        <p14:creationId xmlns:p14="http://schemas.microsoft.com/office/powerpoint/2010/main" val="394770372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28253">
              <a:defRPr/>
            </a:pPr>
            <a:r>
              <a:rPr lang="en-US" dirty="0"/>
              <a:t>Note that for one of the items in the list, there is a little icon here above</a:t>
            </a:r>
            <a:r>
              <a:rPr lang="en-US" baseline="0" dirty="0"/>
              <a:t> the Issue button</a:t>
            </a:r>
            <a:r>
              <a:rPr lang="en-US" dirty="0"/>
              <a:t>, the blue “I”</a:t>
            </a:r>
            <a:r>
              <a:rPr lang="en-US" baseline="0" dirty="0"/>
              <a:t>. It is a </a:t>
            </a:r>
            <a:r>
              <a:rPr lang="en-US" dirty="0"/>
              <a:t>very powerful part of the workflow.</a:t>
            </a:r>
            <a:r>
              <a:rPr lang="en-US" dirty="0">
                <a:effectLst/>
              </a:rPr>
              <a:t> </a:t>
            </a:r>
            <a:endParaRPr lang="en-US" dirty="0"/>
          </a:p>
          <a:p>
            <a:pPr defTabSz="828253">
              <a:defRPr/>
            </a:pPr>
            <a:endParaRPr lang="en-US" dirty="0"/>
          </a:p>
        </p:txBody>
      </p:sp>
      <p:sp>
        <p:nvSpPr>
          <p:cNvPr id="4" name="Slide Number Placeholder 3"/>
          <p:cNvSpPr>
            <a:spLocks noGrp="1"/>
          </p:cNvSpPr>
          <p:nvPr>
            <p:ph type="sldNum" sz="quarter" idx="10"/>
          </p:nvPr>
        </p:nvSpPr>
        <p:spPr/>
        <p:txBody>
          <a:bodyPr/>
          <a:lstStyle/>
          <a:p>
            <a:fld id="{73E9330B-B1DA-214B-A229-0CB8492B91A5}" type="slidenum">
              <a:rPr lang="en-US" smtClean="0"/>
              <a:t>83</a:t>
            </a:fld>
            <a:endParaRPr lang="en-US" dirty="0"/>
          </a:p>
        </p:txBody>
      </p:sp>
    </p:spTree>
    <p:extLst>
      <p:ext uri="{BB962C8B-B14F-4D97-AF65-F5344CB8AC3E}">
        <p14:creationId xmlns:p14="http://schemas.microsoft.com/office/powerpoint/2010/main" val="155829786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blue “I” is how the project</a:t>
            </a:r>
            <a:r>
              <a:rPr lang="en-US" baseline="0" dirty="0"/>
              <a:t> team </a:t>
            </a:r>
            <a:r>
              <a:rPr lang="en-US" dirty="0"/>
              <a:t>can provide information to the inspector about what the installation should look like so they can </a:t>
            </a:r>
            <a:r>
              <a:rPr lang="en-US" b="0" u="none" dirty="0"/>
              <a:t>confirm </a:t>
            </a:r>
            <a:r>
              <a:rPr lang="en-US" dirty="0"/>
              <a:t>whether the observation is in or out</a:t>
            </a:r>
            <a:r>
              <a:rPr lang="en-US" baseline="0" dirty="0"/>
              <a:t> of conformance</a:t>
            </a:r>
            <a:r>
              <a:rPr lang="en-US" dirty="0"/>
              <a:t>. A Specification, a photo of what a conforming install looks like, other supporting documents; they all can be attached to the checklist item to enable</a:t>
            </a:r>
            <a:r>
              <a:rPr lang="en-US" baseline="0" dirty="0"/>
              <a:t> easy access to valuable inspection data.</a:t>
            </a:r>
            <a:r>
              <a:rPr lang="en-US" dirty="0"/>
              <a:t> </a:t>
            </a:r>
          </a:p>
        </p:txBody>
      </p:sp>
      <p:sp>
        <p:nvSpPr>
          <p:cNvPr id="4" name="Slide Number Placeholder 3"/>
          <p:cNvSpPr>
            <a:spLocks noGrp="1"/>
          </p:cNvSpPr>
          <p:nvPr>
            <p:ph type="sldNum" sz="quarter" idx="10"/>
          </p:nvPr>
        </p:nvSpPr>
        <p:spPr/>
        <p:txBody>
          <a:bodyPr/>
          <a:lstStyle/>
          <a:p>
            <a:fld id="{73E9330B-B1DA-214B-A229-0CB8492B91A5}" type="slidenum">
              <a:rPr lang="en-US" smtClean="0"/>
              <a:t>84</a:t>
            </a:fld>
            <a:endParaRPr lang="en-US" dirty="0"/>
          </a:p>
        </p:txBody>
      </p:sp>
    </p:spTree>
    <p:extLst>
      <p:ext uri="{BB962C8B-B14F-4D97-AF65-F5344CB8AC3E}">
        <p14:creationId xmlns:p14="http://schemas.microsoft.com/office/powerpoint/2010/main" val="383071498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63"/>
            <a:r>
              <a:rPr lang="en-US" dirty="0"/>
              <a:t>Here we can see the</a:t>
            </a:r>
            <a:r>
              <a:rPr lang="en-US" baseline="0" dirty="0"/>
              <a:t> specification for the plumbing installation displayed, with a specific</a:t>
            </a:r>
            <a:r>
              <a:rPr lang="en-US" dirty="0"/>
              <a:t>ation denoting how the insulation is supposed to be installed.</a:t>
            </a:r>
            <a:r>
              <a:rPr lang="en-US" baseline="0" dirty="0"/>
              <a:t> Having this data at the inspectors fingertip helps you and your project team establish a standard of conformance for this and all observations moving forward. </a:t>
            </a:r>
            <a:endParaRPr lang="en-US" dirty="0"/>
          </a:p>
          <a:p>
            <a:endParaRPr lang="en-US" dirty="0"/>
          </a:p>
        </p:txBody>
      </p:sp>
      <p:sp>
        <p:nvSpPr>
          <p:cNvPr id="4" name="Slide Number Placeholder 3"/>
          <p:cNvSpPr>
            <a:spLocks noGrp="1"/>
          </p:cNvSpPr>
          <p:nvPr>
            <p:ph type="sldNum" sz="quarter" idx="10"/>
          </p:nvPr>
        </p:nvSpPr>
        <p:spPr/>
        <p:txBody>
          <a:bodyPr/>
          <a:lstStyle/>
          <a:p>
            <a:fld id="{73E9330B-B1DA-214B-A229-0CB8492B91A5}" type="slidenum">
              <a:rPr lang="en-US" smtClean="0"/>
              <a:t>85</a:t>
            </a:fld>
            <a:endParaRPr lang="en-US" dirty="0"/>
          </a:p>
        </p:txBody>
      </p:sp>
    </p:spTree>
    <p:extLst>
      <p:ext uri="{BB962C8B-B14F-4D97-AF65-F5344CB8AC3E}">
        <p14:creationId xmlns:p14="http://schemas.microsoft.com/office/powerpoint/2010/main" val="81934400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63"/>
            <a:r>
              <a:rPr lang="en-US" dirty="0"/>
              <a:t>Before we mark this as non-conforming, I</a:t>
            </a:r>
            <a:r>
              <a:rPr lang="en-US" baseline="0" dirty="0"/>
              <a:t> will add a comment as to why it is out of conformance. </a:t>
            </a:r>
            <a:endParaRPr lang="en-US" dirty="0"/>
          </a:p>
        </p:txBody>
      </p:sp>
      <p:sp>
        <p:nvSpPr>
          <p:cNvPr id="4" name="Slide Number Placeholder 3"/>
          <p:cNvSpPr>
            <a:spLocks noGrp="1"/>
          </p:cNvSpPr>
          <p:nvPr>
            <p:ph type="sldNum" sz="quarter" idx="10"/>
          </p:nvPr>
        </p:nvSpPr>
        <p:spPr/>
        <p:txBody>
          <a:bodyPr/>
          <a:lstStyle/>
          <a:p>
            <a:fld id="{73E9330B-B1DA-214B-A229-0CB8492B91A5}" type="slidenum">
              <a:rPr lang="en-US" smtClean="0"/>
              <a:t>86</a:t>
            </a:fld>
            <a:endParaRPr lang="en-US" dirty="0"/>
          </a:p>
        </p:txBody>
      </p:sp>
    </p:spTree>
    <p:extLst>
      <p:ext uri="{BB962C8B-B14F-4D97-AF65-F5344CB8AC3E}">
        <p14:creationId xmlns:p14="http://schemas.microsoft.com/office/powerpoint/2010/main" val="2905765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l-PL" dirty="0"/>
          </a:p>
        </p:txBody>
      </p:sp>
      <p:sp>
        <p:nvSpPr>
          <p:cNvPr id="4" name="Slide Number Placeholder 3"/>
          <p:cNvSpPr>
            <a:spLocks noGrp="1"/>
          </p:cNvSpPr>
          <p:nvPr>
            <p:ph type="sldNum" sz="quarter" idx="10"/>
          </p:nvPr>
        </p:nvSpPr>
        <p:spPr/>
        <p:txBody>
          <a:bodyPr/>
          <a:lstStyle/>
          <a:p>
            <a:fld id="{2BDD7571-E87A-5642-8000-463B5F50396D}" type="slidenum">
              <a:rPr lang="en-US" smtClean="0"/>
              <a:pPr/>
              <a:t>13</a:t>
            </a:fld>
            <a:endParaRPr lang="en-US" dirty="0"/>
          </a:p>
        </p:txBody>
      </p:sp>
    </p:spTree>
    <p:extLst>
      <p:ext uri="{BB962C8B-B14F-4D97-AF65-F5344CB8AC3E}">
        <p14:creationId xmlns:p14="http://schemas.microsoft.com/office/powerpoint/2010/main" val="231947046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63"/>
            <a:r>
              <a:rPr lang="en-US" dirty="0"/>
              <a:t>Whenever we mark an item as non-conforming, it creates an issue in the database automatically. The issue will have a unique ID number, a type for following up on and reporting, a company it’s assigned to, a status and so on. </a:t>
            </a:r>
          </a:p>
        </p:txBody>
      </p:sp>
      <p:sp>
        <p:nvSpPr>
          <p:cNvPr id="4" name="Slide Number Placeholder 3"/>
          <p:cNvSpPr>
            <a:spLocks noGrp="1"/>
          </p:cNvSpPr>
          <p:nvPr>
            <p:ph type="sldNum" sz="quarter" idx="10"/>
          </p:nvPr>
        </p:nvSpPr>
        <p:spPr/>
        <p:txBody>
          <a:bodyPr/>
          <a:lstStyle/>
          <a:p>
            <a:fld id="{73E9330B-B1DA-214B-A229-0CB8492B91A5}" type="slidenum">
              <a:rPr lang="en-US" smtClean="0"/>
              <a:t>87</a:t>
            </a:fld>
            <a:endParaRPr lang="en-US" dirty="0"/>
          </a:p>
        </p:txBody>
      </p:sp>
    </p:spTree>
    <p:extLst>
      <p:ext uri="{BB962C8B-B14F-4D97-AF65-F5344CB8AC3E}">
        <p14:creationId xmlns:p14="http://schemas.microsoft.com/office/powerpoint/2010/main" val="425102827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63"/>
            <a:r>
              <a:rPr lang="en-US" dirty="0"/>
              <a:t>All these fields are configured to have the information we need for our inspection tracking and reporting. </a:t>
            </a:r>
          </a:p>
        </p:txBody>
      </p:sp>
      <p:sp>
        <p:nvSpPr>
          <p:cNvPr id="4" name="Slide Number Placeholder 3"/>
          <p:cNvSpPr>
            <a:spLocks noGrp="1"/>
          </p:cNvSpPr>
          <p:nvPr>
            <p:ph type="sldNum" sz="quarter" idx="10"/>
          </p:nvPr>
        </p:nvSpPr>
        <p:spPr/>
        <p:txBody>
          <a:bodyPr/>
          <a:lstStyle/>
          <a:p>
            <a:fld id="{73E9330B-B1DA-214B-A229-0CB8492B91A5}" type="slidenum">
              <a:rPr lang="en-US" smtClean="0"/>
              <a:t>88</a:t>
            </a:fld>
            <a:endParaRPr lang="en-US" dirty="0"/>
          </a:p>
        </p:txBody>
      </p:sp>
    </p:spTree>
    <p:extLst>
      <p:ext uri="{BB962C8B-B14F-4D97-AF65-F5344CB8AC3E}">
        <p14:creationId xmlns:p14="http://schemas.microsoft.com/office/powerpoint/2010/main" val="80029636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28253">
              <a:defRPr/>
            </a:pPr>
            <a:r>
              <a:rPr lang="en-US" dirty="0"/>
              <a:t>The description for the issue is prepopulated with the text we need already, but we can also add comments and notes as needed. We will</a:t>
            </a:r>
            <a:r>
              <a:rPr lang="en-US" baseline="0" dirty="0"/>
              <a:t> also add attachments to the issue </a:t>
            </a:r>
            <a:r>
              <a:rPr lang="en-US" dirty="0"/>
              <a:t>where we are given the choice to use the built in camera on the IPad to take a photo, or attach a drawing or document from the library. </a:t>
            </a:r>
          </a:p>
          <a:p>
            <a:endParaRPr lang="en-US" dirty="0"/>
          </a:p>
          <a:p>
            <a:endParaRPr lang="en-US" dirty="0"/>
          </a:p>
        </p:txBody>
      </p:sp>
      <p:sp>
        <p:nvSpPr>
          <p:cNvPr id="4" name="Slide Number Placeholder 3"/>
          <p:cNvSpPr>
            <a:spLocks noGrp="1"/>
          </p:cNvSpPr>
          <p:nvPr>
            <p:ph type="sldNum" sz="quarter" idx="10"/>
          </p:nvPr>
        </p:nvSpPr>
        <p:spPr/>
        <p:txBody>
          <a:bodyPr/>
          <a:lstStyle/>
          <a:p>
            <a:fld id="{73E9330B-B1DA-214B-A229-0CB8492B91A5}" type="slidenum">
              <a:rPr lang="en-US" smtClean="0"/>
              <a:t>89</a:t>
            </a:fld>
            <a:endParaRPr lang="en-US" dirty="0"/>
          </a:p>
        </p:txBody>
      </p:sp>
    </p:spTree>
    <p:extLst>
      <p:ext uri="{BB962C8B-B14F-4D97-AF65-F5344CB8AC3E}">
        <p14:creationId xmlns:p14="http://schemas.microsoft.com/office/powerpoint/2010/main" val="83345697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28253">
              <a:defRPr/>
            </a:pPr>
            <a:r>
              <a:rPr lang="en-US" dirty="0"/>
              <a:t>In this case, we’ll take a photo,</a:t>
            </a:r>
            <a:r>
              <a:rPr lang="en-US" baseline="0" dirty="0"/>
              <a:t> and </a:t>
            </a:r>
            <a:r>
              <a:rPr lang="en-US" dirty="0"/>
              <a:t>can markup that photo by drawing and highlighting details about the issue, tap out a caption, add text; whatever we need to communicate the issue details. </a:t>
            </a:r>
          </a:p>
          <a:p>
            <a:endParaRPr lang="en-US" dirty="0"/>
          </a:p>
        </p:txBody>
      </p:sp>
      <p:sp>
        <p:nvSpPr>
          <p:cNvPr id="4" name="Slide Number Placeholder 3"/>
          <p:cNvSpPr>
            <a:spLocks noGrp="1"/>
          </p:cNvSpPr>
          <p:nvPr>
            <p:ph type="sldNum" sz="quarter" idx="10"/>
          </p:nvPr>
        </p:nvSpPr>
        <p:spPr/>
        <p:txBody>
          <a:bodyPr/>
          <a:lstStyle/>
          <a:p>
            <a:fld id="{73E9330B-B1DA-214B-A229-0CB8492B91A5}" type="slidenum">
              <a:rPr lang="en-US" smtClean="0"/>
              <a:t>90</a:t>
            </a:fld>
            <a:endParaRPr lang="en-US" dirty="0"/>
          </a:p>
        </p:txBody>
      </p:sp>
    </p:spTree>
    <p:extLst>
      <p:ext uri="{BB962C8B-B14F-4D97-AF65-F5344CB8AC3E}">
        <p14:creationId xmlns:p14="http://schemas.microsoft.com/office/powerpoint/2010/main" val="181410339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63"/>
            <a:r>
              <a:rPr lang="en-US" dirty="0"/>
              <a:t>We can also attach PDFs, before and after photos, or however many documents we need to </a:t>
            </a:r>
            <a:r>
              <a:rPr lang="en-US" b="0" u="none" dirty="0"/>
              <a:t>more</a:t>
            </a:r>
            <a:r>
              <a:rPr lang="en-US" dirty="0"/>
              <a:t> accurately and effectively communicate the issue. </a:t>
            </a:r>
          </a:p>
        </p:txBody>
      </p:sp>
      <p:sp>
        <p:nvSpPr>
          <p:cNvPr id="4" name="Slide Number Placeholder 3"/>
          <p:cNvSpPr>
            <a:spLocks noGrp="1"/>
          </p:cNvSpPr>
          <p:nvPr>
            <p:ph type="sldNum" sz="quarter" idx="10"/>
          </p:nvPr>
        </p:nvSpPr>
        <p:spPr/>
        <p:txBody>
          <a:bodyPr/>
          <a:lstStyle/>
          <a:p>
            <a:fld id="{73E9330B-B1DA-214B-A229-0CB8492B91A5}" type="slidenum">
              <a:rPr lang="en-US" smtClean="0"/>
              <a:t>91</a:t>
            </a:fld>
            <a:endParaRPr lang="en-US" dirty="0"/>
          </a:p>
        </p:txBody>
      </p:sp>
    </p:spTree>
    <p:extLst>
      <p:ext uri="{BB962C8B-B14F-4D97-AF65-F5344CB8AC3E}">
        <p14:creationId xmlns:p14="http://schemas.microsoft.com/office/powerpoint/2010/main" val="27965902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63"/>
            <a:r>
              <a:rPr lang="en-US" dirty="0"/>
              <a:t>Once an inspection is complete, and I have filed out an entire checklist, I can close it out to ensure that the information is shared with the project team. Here we have an opportunity</a:t>
            </a:r>
            <a:r>
              <a:rPr lang="en-US" baseline="0" dirty="0"/>
              <a:t> to sign off on the inspection as complete. </a:t>
            </a:r>
            <a:endParaRPr lang="en-US" dirty="0"/>
          </a:p>
        </p:txBody>
      </p:sp>
      <p:sp>
        <p:nvSpPr>
          <p:cNvPr id="4" name="Slide Number Placeholder 3"/>
          <p:cNvSpPr>
            <a:spLocks noGrp="1"/>
          </p:cNvSpPr>
          <p:nvPr>
            <p:ph type="sldNum" sz="quarter" idx="10"/>
          </p:nvPr>
        </p:nvSpPr>
        <p:spPr/>
        <p:txBody>
          <a:bodyPr/>
          <a:lstStyle/>
          <a:p>
            <a:fld id="{73E9330B-B1DA-214B-A229-0CB8492B91A5}" type="slidenum">
              <a:rPr lang="en-US" smtClean="0"/>
              <a:t>92</a:t>
            </a:fld>
            <a:endParaRPr lang="en-US" dirty="0"/>
          </a:p>
        </p:txBody>
      </p:sp>
    </p:spTree>
    <p:extLst>
      <p:ext uri="{BB962C8B-B14F-4D97-AF65-F5344CB8AC3E}">
        <p14:creationId xmlns:p14="http://schemas.microsoft.com/office/powerpoint/2010/main" val="389815172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63"/>
            <a:r>
              <a:rPr lang="en-US" dirty="0"/>
              <a:t>We then close the checklist</a:t>
            </a:r>
            <a:r>
              <a:rPr lang="en-US" baseline="0" dirty="0"/>
              <a:t> and move onto our next task. It is important to note that you don’t have to close a checklist if your inspection isn't done. it is automatically saved in its current state, and we can always come back to it later for re-inspection or to continue the process where left off. </a:t>
            </a:r>
            <a:endParaRPr lang="en-US" dirty="0"/>
          </a:p>
        </p:txBody>
      </p:sp>
      <p:sp>
        <p:nvSpPr>
          <p:cNvPr id="4" name="Slide Number Placeholder 3"/>
          <p:cNvSpPr>
            <a:spLocks noGrp="1"/>
          </p:cNvSpPr>
          <p:nvPr>
            <p:ph type="sldNum" sz="quarter" idx="10"/>
          </p:nvPr>
        </p:nvSpPr>
        <p:spPr/>
        <p:txBody>
          <a:bodyPr/>
          <a:lstStyle/>
          <a:p>
            <a:fld id="{73E9330B-B1DA-214B-A229-0CB8492B91A5}" type="slidenum">
              <a:rPr lang="en-US" smtClean="0"/>
              <a:t>93</a:t>
            </a:fld>
            <a:endParaRPr lang="en-US" dirty="0"/>
          </a:p>
        </p:txBody>
      </p:sp>
    </p:spTree>
    <p:extLst>
      <p:ext uri="{BB962C8B-B14F-4D97-AF65-F5344CB8AC3E}">
        <p14:creationId xmlns:p14="http://schemas.microsoft.com/office/powerpoint/2010/main" val="355715795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1181100" y="774700"/>
            <a:ext cx="4648200" cy="2614613"/>
          </a:xfrm>
          <a:ln/>
        </p:spPr>
      </p:sp>
      <p:sp>
        <p:nvSpPr>
          <p:cNvPr id="39939" name="Rectangle 3"/>
          <p:cNvSpPr>
            <a:spLocks noGrp="1" noChangeArrowheads="1"/>
          </p:cNvSpPr>
          <p:nvPr>
            <p:ph type="body" idx="1"/>
          </p:nvPr>
        </p:nvSpPr>
        <p:spPr>
          <a:noFill/>
          <a:ln/>
        </p:spPr>
        <p:txBody>
          <a:bodyPr/>
          <a:lstStyle/>
          <a:p>
            <a:pPr marL="0" marR="0" indent="0" algn="l" defTabSz="571211" rtl="0" eaLnBrk="1" fontAlgn="auto" latinLnBrk="0" hangingPunct="1">
              <a:lnSpc>
                <a:spcPct val="100000"/>
              </a:lnSpc>
              <a:spcBef>
                <a:spcPts val="0"/>
              </a:spcBef>
              <a:spcAft>
                <a:spcPts val="0"/>
              </a:spcAft>
              <a:buClrTx/>
              <a:buSzTx/>
              <a:buFontTx/>
              <a:buNone/>
              <a:tabLst/>
              <a:defRPr/>
            </a:pPr>
            <a:r>
              <a:rPr lang="en-US" dirty="0"/>
              <a:t>Another way to capture issues in the field is to add pushpins to drawings. </a:t>
            </a:r>
          </a:p>
          <a:p>
            <a:pPr eaLnBrk="1" hangingPunct="1"/>
            <a:endParaRPr lang="en-US" dirty="0"/>
          </a:p>
        </p:txBody>
      </p:sp>
    </p:spTree>
    <p:extLst>
      <p:ext uri="{BB962C8B-B14F-4D97-AF65-F5344CB8AC3E}">
        <p14:creationId xmlns:p14="http://schemas.microsoft.com/office/powerpoint/2010/main" val="359997259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28253">
              <a:defRPr/>
            </a:pPr>
            <a:r>
              <a:rPr lang="en-US" dirty="0"/>
              <a:t>Another way to view our issues is by location. This allows us to see just the issues for a specific place</a:t>
            </a:r>
            <a:r>
              <a:rPr lang="en-US" baseline="0" dirty="0"/>
              <a:t> or location within our project. Here we are filtering by floor level, and can even get to specific rooms as well. </a:t>
            </a:r>
            <a:endParaRPr lang="en-US" dirty="0"/>
          </a:p>
        </p:txBody>
      </p:sp>
      <p:sp>
        <p:nvSpPr>
          <p:cNvPr id="4" name="Slide Number Placeholder 3"/>
          <p:cNvSpPr>
            <a:spLocks noGrp="1"/>
          </p:cNvSpPr>
          <p:nvPr>
            <p:ph type="sldNum" sz="quarter" idx="10"/>
          </p:nvPr>
        </p:nvSpPr>
        <p:spPr/>
        <p:txBody>
          <a:bodyPr/>
          <a:lstStyle/>
          <a:p>
            <a:fld id="{73E9330B-B1DA-214B-A229-0CB8492B91A5}" type="slidenum">
              <a:rPr lang="en-US" smtClean="0"/>
              <a:t>95</a:t>
            </a:fld>
            <a:endParaRPr lang="en-US" dirty="0"/>
          </a:p>
        </p:txBody>
      </p:sp>
    </p:spTree>
    <p:extLst>
      <p:ext uri="{BB962C8B-B14F-4D97-AF65-F5344CB8AC3E}">
        <p14:creationId xmlns:p14="http://schemas.microsoft.com/office/powerpoint/2010/main" val="178380336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63">
              <a:defRPr/>
            </a:pPr>
            <a:r>
              <a:rPr lang="en-US" dirty="0"/>
              <a:t>We can capture issues in the field by adding pushpins to plans. Here we can see several issues in</a:t>
            </a:r>
            <a:r>
              <a:rPr lang="en-US" baseline="0" dirty="0"/>
              <a:t> Room 302 on the 3</a:t>
            </a:r>
            <a:r>
              <a:rPr lang="en-US" baseline="30000" dirty="0"/>
              <a:t>rd</a:t>
            </a:r>
            <a:r>
              <a:rPr lang="en-US" baseline="0" dirty="0"/>
              <a:t> floor. Note the different colors for the pins that denote the different statuses for the issues. This is powerful for our subs and trades, in that they can see this same information for their issues, and can quickly see if they have an area of the project that needs immediate attention i.e. a lot of red pins (open status). </a:t>
            </a:r>
            <a:r>
              <a:rPr lang="en-US" dirty="0"/>
              <a:t>This is equivalent to me taking a paper drawing out to the field, and just making notes and markups where I see issues. Here we take the digital drawing, browse to the area in question, panning and zooming as needed with straightforward navigation, and drop pushpins on the area of the issue.  </a:t>
            </a:r>
            <a:endParaRPr lang="en-US" b="1" strike="sngStrike" dirty="0"/>
          </a:p>
          <a:p>
            <a:pPr defTabSz="931663"/>
            <a:endParaRPr lang="en-US" dirty="0"/>
          </a:p>
        </p:txBody>
      </p:sp>
      <p:sp>
        <p:nvSpPr>
          <p:cNvPr id="4" name="Slide Number Placeholder 3"/>
          <p:cNvSpPr>
            <a:spLocks noGrp="1"/>
          </p:cNvSpPr>
          <p:nvPr>
            <p:ph type="sldNum" sz="quarter" idx="10"/>
          </p:nvPr>
        </p:nvSpPr>
        <p:spPr/>
        <p:txBody>
          <a:bodyPr/>
          <a:lstStyle/>
          <a:p>
            <a:fld id="{73E9330B-B1DA-214B-A229-0CB8492B91A5}" type="slidenum">
              <a:rPr lang="en-US" smtClean="0"/>
              <a:t>96</a:t>
            </a:fld>
            <a:endParaRPr lang="en-US" dirty="0"/>
          </a:p>
        </p:txBody>
      </p:sp>
    </p:spTree>
    <p:extLst>
      <p:ext uri="{BB962C8B-B14F-4D97-AF65-F5344CB8AC3E}">
        <p14:creationId xmlns:p14="http://schemas.microsoft.com/office/powerpoint/2010/main" val="698027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7100" y="569913"/>
            <a:ext cx="4941888" cy="277971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E9330B-B1DA-214B-A229-0CB8492B91A5}" type="slidenum">
              <a:rPr lang="en-US" smtClean="0"/>
              <a:pPr/>
              <a:t>16</a:t>
            </a:fld>
            <a:endParaRPr lang="en-US" dirty="0"/>
          </a:p>
        </p:txBody>
      </p:sp>
    </p:spTree>
    <p:extLst>
      <p:ext uri="{BB962C8B-B14F-4D97-AF65-F5344CB8AC3E}">
        <p14:creationId xmlns:p14="http://schemas.microsoft.com/office/powerpoint/2010/main" val="414156595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63"/>
            <a:r>
              <a:rPr lang="en-US" dirty="0"/>
              <a:t>I can also</a:t>
            </a:r>
            <a:r>
              <a:rPr lang="en-US" baseline="0" dirty="0"/>
              <a:t> add a new issue here on the plan by dropping a new pin in the appropriate location. I will use the Issue templates to do this (rubber stamp), which uses my company standards for issue types, and will note a non-conformance for drywall in this room. </a:t>
            </a:r>
            <a:endParaRPr lang="en-US" dirty="0"/>
          </a:p>
        </p:txBody>
      </p:sp>
      <p:sp>
        <p:nvSpPr>
          <p:cNvPr id="4" name="Slide Number Placeholder 3"/>
          <p:cNvSpPr>
            <a:spLocks noGrp="1"/>
          </p:cNvSpPr>
          <p:nvPr>
            <p:ph type="sldNum" sz="quarter" idx="10"/>
          </p:nvPr>
        </p:nvSpPr>
        <p:spPr/>
        <p:txBody>
          <a:bodyPr/>
          <a:lstStyle/>
          <a:p>
            <a:fld id="{73E9330B-B1DA-214B-A229-0CB8492B91A5}" type="slidenum">
              <a:rPr lang="en-US" smtClean="0"/>
              <a:t>97</a:t>
            </a:fld>
            <a:endParaRPr lang="en-US" dirty="0"/>
          </a:p>
        </p:txBody>
      </p:sp>
    </p:spTree>
    <p:extLst>
      <p:ext uri="{BB962C8B-B14F-4D97-AF65-F5344CB8AC3E}">
        <p14:creationId xmlns:p14="http://schemas.microsoft.com/office/powerpoint/2010/main" val="36265338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63"/>
            <a:r>
              <a:rPr lang="en-US" dirty="0"/>
              <a:t>Note that a lot of the information I need for this issue is</a:t>
            </a:r>
            <a:r>
              <a:rPr lang="en-US" baseline="0" dirty="0"/>
              <a:t> already populated, this saves time when adding the same issue multiple times, and ensures a consistency across all of my inspections. No matter where or when I find a non-conformance like this hole in the drywall, I am always capturing the same data. </a:t>
            </a:r>
            <a:endParaRPr lang="en-US" dirty="0"/>
          </a:p>
        </p:txBody>
      </p:sp>
      <p:sp>
        <p:nvSpPr>
          <p:cNvPr id="4" name="Slide Number Placeholder 3"/>
          <p:cNvSpPr>
            <a:spLocks noGrp="1"/>
          </p:cNvSpPr>
          <p:nvPr>
            <p:ph type="sldNum" sz="quarter" idx="10"/>
          </p:nvPr>
        </p:nvSpPr>
        <p:spPr/>
        <p:txBody>
          <a:bodyPr/>
          <a:lstStyle/>
          <a:p>
            <a:fld id="{73E9330B-B1DA-214B-A229-0CB8492B91A5}" type="slidenum">
              <a:rPr lang="en-US" smtClean="0"/>
              <a:t>98</a:t>
            </a:fld>
            <a:endParaRPr lang="en-US" dirty="0"/>
          </a:p>
        </p:txBody>
      </p:sp>
    </p:spTree>
    <p:extLst>
      <p:ext uri="{BB962C8B-B14F-4D97-AF65-F5344CB8AC3E}">
        <p14:creationId xmlns:p14="http://schemas.microsoft.com/office/powerpoint/2010/main" val="138574536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63"/>
            <a:r>
              <a:rPr lang="en-US" dirty="0"/>
              <a:t>While I am here, I can also attach more detail to the</a:t>
            </a:r>
            <a:r>
              <a:rPr lang="en-US" baseline="0" dirty="0"/>
              <a:t> issue, in this case, take a picture of the problem using the built in camera on the </a:t>
            </a:r>
            <a:r>
              <a:rPr lang="en-US" baseline="0" dirty="0" err="1"/>
              <a:t>ipad</a:t>
            </a:r>
            <a:r>
              <a:rPr lang="en-US" baseline="0" dirty="0"/>
              <a:t>. </a:t>
            </a:r>
            <a:endParaRPr lang="en-US" dirty="0"/>
          </a:p>
        </p:txBody>
      </p:sp>
      <p:sp>
        <p:nvSpPr>
          <p:cNvPr id="4" name="Slide Number Placeholder 3"/>
          <p:cNvSpPr>
            <a:spLocks noGrp="1"/>
          </p:cNvSpPr>
          <p:nvPr>
            <p:ph type="sldNum" sz="quarter" idx="10"/>
          </p:nvPr>
        </p:nvSpPr>
        <p:spPr/>
        <p:txBody>
          <a:bodyPr/>
          <a:lstStyle/>
          <a:p>
            <a:fld id="{73E9330B-B1DA-214B-A229-0CB8492B91A5}" type="slidenum">
              <a:rPr lang="en-US" smtClean="0"/>
              <a:t>99</a:t>
            </a:fld>
            <a:endParaRPr lang="en-US" dirty="0"/>
          </a:p>
        </p:txBody>
      </p:sp>
    </p:spTree>
    <p:extLst>
      <p:ext uri="{BB962C8B-B14F-4D97-AF65-F5344CB8AC3E}">
        <p14:creationId xmlns:p14="http://schemas.microsoft.com/office/powerpoint/2010/main" val="355501912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63"/>
            <a:r>
              <a:rPr lang="en-US" dirty="0"/>
              <a:t>Using the simple but powerful markup tools, I add additional</a:t>
            </a:r>
            <a:r>
              <a:rPr lang="en-US" baseline="0" dirty="0"/>
              <a:t> detail, denoting where the problem area is within the photo. I can also add text or captions to further communicate all the information I wish the sub or specialty trade to see in order to comply or fix the problem. </a:t>
            </a:r>
            <a:endParaRPr lang="en-US" dirty="0"/>
          </a:p>
        </p:txBody>
      </p:sp>
      <p:sp>
        <p:nvSpPr>
          <p:cNvPr id="4" name="Slide Number Placeholder 3"/>
          <p:cNvSpPr>
            <a:spLocks noGrp="1"/>
          </p:cNvSpPr>
          <p:nvPr>
            <p:ph type="sldNum" sz="quarter" idx="10"/>
          </p:nvPr>
        </p:nvSpPr>
        <p:spPr/>
        <p:txBody>
          <a:bodyPr/>
          <a:lstStyle/>
          <a:p>
            <a:fld id="{73E9330B-B1DA-214B-A229-0CB8492B91A5}" type="slidenum">
              <a:rPr lang="en-US" smtClean="0"/>
              <a:t>100</a:t>
            </a:fld>
            <a:endParaRPr lang="en-US" dirty="0"/>
          </a:p>
        </p:txBody>
      </p:sp>
    </p:spTree>
    <p:extLst>
      <p:ext uri="{BB962C8B-B14F-4D97-AF65-F5344CB8AC3E}">
        <p14:creationId xmlns:p14="http://schemas.microsoft.com/office/powerpoint/2010/main" val="108467589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63"/>
            <a:r>
              <a:rPr lang="en-US" sz="2000" dirty="0"/>
              <a:t>If we find a problem while walking the site that isn't part of a inspection, I can simply click the plus sign from the issues list, and add another one as needed.  This gives me a blank issue that I can fill all the details in for. This is useful for when you find a problem on site that doesn’t fit into the typical situation that our issue templates cover. </a:t>
            </a:r>
          </a:p>
          <a:p>
            <a:pPr defTabSz="931663"/>
            <a:endParaRPr lang="en-US" dirty="0"/>
          </a:p>
        </p:txBody>
      </p:sp>
      <p:sp>
        <p:nvSpPr>
          <p:cNvPr id="4" name="Slide Number Placeholder 3"/>
          <p:cNvSpPr>
            <a:spLocks noGrp="1"/>
          </p:cNvSpPr>
          <p:nvPr>
            <p:ph type="sldNum" sz="quarter" idx="10"/>
          </p:nvPr>
        </p:nvSpPr>
        <p:spPr/>
        <p:txBody>
          <a:bodyPr/>
          <a:lstStyle/>
          <a:p>
            <a:fld id="{73E9330B-B1DA-214B-A229-0CB8492B91A5}" type="slidenum">
              <a:rPr lang="en-US" smtClean="0"/>
              <a:t>101</a:t>
            </a:fld>
            <a:endParaRPr lang="en-US" dirty="0"/>
          </a:p>
        </p:txBody>
      </p:sp>
    </p:spTree>
    <p:extLst>
      <p:ext uri="{BB962C8B-B14F-4D97-AF65-F5344CB8AC3E}">
        <p14:creationId xmlns:p14="http://schemas.microsoft.com/office/powerpoint/2010/main" val="187931023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63"/>
            <a:r>
              <a:rPr lang="en-US" dirty="0"/>
              <a:t>I simply click</a:t>
            </a:r>
            <a:r>
              <a:rPr lang="en-US" baseline="0" dirty="0"/>
              <a:t> down through the issue, adding the information needed such as company, status, types etc. I can also add a description and comment that will be seen by anyone who works with this issue. </a:t>
            </a:r>
            <a:endParaRPr lang="en-US" sz="2000" dirty="0"/>
          </a:p>
          <a:p>
            <a:pPr defTabSz="931663"/>
            <a:endParaRPr lang="en-US" dirty="0"/>
          </a:p>
        </p:txBody>
      </p:sp>
      <p:sp>
        <p:nvSpPr>
          <p:cNvPr id="4" name="Slide Number Placeholder 3"/>
          <p:cNvSpPr>
            <a:spLocks noGrp="1"/>
          </p:cNvSpPr>
          <p:nvPr>
            <p:ph type="sldNum" sz="quarter" idx="10"/>
          </p:nvPr>
        </p:nvSpPr>
        <p:spPr/>
        <p:txBody>
          <a:bodyPr/>
          <a:lstStyle/>
          <a:p>
            <a:fld id="{73E9330B-B1DA-214B-A229-0CB8492B91A5}" type="slidenum">
              <a:rPr lang="en-US" smtClean="0"/>
              <a:t>102</a:t>
            </a:fld>
            <a:endParaRPr lang="en-US" dirty="0"/>
          </a:p>
        </p:txBody>
      </p:sp>
    </p:spTree>
    <p:extLst>
      <p:ext uri="{BB962C8B-B14F-4D97-AF65-F5344CB8AC3E}">
        <p14:creationId xmlns:p14="http://schemas.microsoft.com/office/powerpoint/2010/main" val="238625060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1181100" y="774700"/>
            <a:ext cx="4648200" cy="2614613"/>
          </a:xfrm>
          <a:ln/>
        </p:spPr>
      </p:sp>
      <p:sp>
        <p:nvSpPr>
          <p:cNvPr id="39939" name="Rectangle 3"/>
          <p:cNvSpPr>
            <a:spLocks noGrp="1" noChangeArrowheads="1"/>
          </p:cNvSpPr>
          <p:nvPr>
            <p:ph type="body" idx="1"/>
          </p:nvPr>
        </p:nvSpPr>
        <p:spPr>
          <a:noFill/>
          <a:ln/>
        </p:spPr>
        <p:txBody>
          <a:bodyPr/>
          <a:lstStyle/>
          <a:p>
            <a:pPr marL="0" marR="0" indent="0" algn="l" defTabSz="571211" rtl="0" eaLnBrk="1" fontAlgn="auto" latinLnBrk="0" hangingPunct="1">
              <a:lnSpc>
                <a:spcPct val="100000"/>
              </a:lnSpc>
              <a:spcBef>
                <a:spcPts val="0"/>
              </a:spcBef>
              <a:spcAft>
                <a:spcPts val="0"/>
              </a:spcAft>
              <a:buClrTx/>
              <a:buSzTx/>
              <a:buFontTx/>
              <a:buNone/>
              <a:tabLst/>
              <a:defRPr/>
            </a:pPr>
            <a:r>
              <a:rPr lang="en-US" dirty="0"/>
              <a:t>As we move forward in time a bit, let’s now discuss how to close out completed items or comment on work left to finish</a:t>
            </a:r>
            <a:r>
              <a:rPr lang="en-US" baseline="0" dirty="0"/>
              <a:t> using BIM 360 Field. </a:t>
            </a:r>
            <a:r>
              <a:rPr lang="en-US" dirty="0"/>
              <a:t> </a:t>
            </a:r>
          </a:p>
          <a:p>
            <a:pPr eaLnBrk="1" hangingPunct="1"/>
            <a:endParaRPr lang="en-US" dirty="0"/>
          </a:p>
        </p:txBody>
      </p:sp>
    </p:spTree>
    <p:extLst>
      <p:ext uri="{BB962C8B-B14F-4D97-AF65-F5344CB8AC3E}">
        <p14:creationId xmlns:p14="http://schemas.microsoft.com/office/powerpoint/2010/main" val="211439379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28253">
              <a:defRPr/>
            </a:pPr>
            <a:r>
              <a:rPr lang="en-US" baseline="0" dirty="0"/>
              <a:t>Working as if </a:t>
            </a:r>
            <a:r>
              <a:rPr lang="en-US" sz="2400" dirty="0"/>
              <a:t>I had a notebook and pen to track items that need to be followed up on, I can view and work with a list of all the issues on my project. </a:t>
            </a:r>
            <a:r>
              <a:rPr lang="en-US" baseline="0" dirty="0"/>
              <a:t>Here </a:t>
            </a:r>
            <a:r>
              <a:rPr lang="en-US" sz="2000" dirty="0"/>
              <a:t>I can see the name, description, status, as well as the company the issue is assigned to for action. </a:t>
            </a:r>
            <a:endParaRPr lang="en-US" dirty="0"/>
          </a:p>
        </p:txBody>
      </p:sp>
      <p:sp>
        <p:nvSpPr>
          <p:cNvPr id="4" name="Slide Number Placeholder 3"/>
          <p:cNvSpPr>
            <a:spLocks noGrp="1"/>
          </p:cNvSpPr>
          <p:nvPr>
            <p:ph type="sldNum" sz="quarter" idx="10"/>
          </p:nvPr>
        </p:nvSpPr>
        <p:spPr/>
        <p:txBody>
          <a:bodyPr/>
          <a:lstStyle/>
          <a:p>
            <a:fld id="{73E9330B-B1DA-214B-A229-0CB8492B91A5}" type="slidenum">
              <a:rPr lang="en-US" smtClean="0"/>
              <a:t>104</a:t>
            </a:fld>
            <a:endParaRPr lang="en-US" dirty="0"/>
          </a:p>
        </p:txBody>
      </p:sp>
    </p:spTree>
    <p:extLst>
      <p:ext uri="{BB962C8B-B14F-4D97-AF65-F5344CB8AC3E}">
        <p14:creationId xmlns:p14="http://schemas.microsoft.com/office/powerpoint/2010/main" val="216270061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28253">
              <a:defRPr/>
            </a:pPr>
            <a:r>
              <a:rPr lang="en-US" dirty="0"/>
              <a:t>I can dig into the details of</a:t>
            </a:r>
            <a:r>
              <a:rPr lang="en-US" baseline="0" dirty="0"/>
              <a:t> any issue easily, in this case, looking at the comments that have been added for this pipe insulation issue. If need be, I can add my own comment to the string and quickly move on. </a:t>
            </a:r>
            <a:endParaRPr lang="en-US" dirty="0"/>
          </a:p>
        </p:txBody>
      </p:sp>
      <p:sp>
        <p:nvSpPr>
          <p:cNvPr id="4" name="Slide Number Placeholder 3"/>
          <p:cNvSpPr>
            <a:spLocks noGrp="1"/>
          </p:cNvSpPr>
          <p:nvPr>
            <p:ph type="sldNum" sz="quarter" idx="10"/>
          </p:nvPr>
        </p:nvSpPr>
        <p:spPr/>
        <p:txBody>
          <a:bodyPr/>
          <a:lstStyle/>
          <a:p>
            <a:fld id="{73E9330B-B1DA-214B-A229-0CB8492B91A5}" type="slidenum">
              <a:rPr lang="en-US" smtClean="0"/>
              <a:t>105</a:t>
            </a:fld>
            <a:endParaRPr lang="en-US" dirty="0"/>
          </a:p>
        </p:txBody>
      </p:sp>
    </p:spTree>
    <p:extLst>
      <p:ext uri="{BB962C8B-B14F-4D97-AF65-F5344CB8AC3E}">
        <p14:creationId xmlns:p14="http://schemas.microsoft.com/office/powerpoint/2010/main" val="226491162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28253">
              <a:defRPr/>
            </a:pPr>
            <a:r>
              <a:rPr lang="en-US" dirty="0"/>
              <a:t>Just like when we created an issue from a checklist, I can also see any attachments to this issue from the list.  In this case we have both a plan denoting where the issue is</a:t>
            </a:r>
            <a:r>
              <a:rPr lang="en-US" baseline="0" dirty="0"/>
              <a:t> located, as well as a photo communicating more detail about that issue with a markup. </a:t>
            </a:r>
            <a:endParaRPr lang="en-US" dirty="0"/>
          </a:p>
        </p:txBody>
      </p:sp>
      <p:sp>
        <p:nvSpPr>
          <p:cNvPr id="4" name="Slide Number Placeholder 3"/>
          <p:cNvSpPr>
            <a:spLocks noGrp="1"/>
          </p:cNvSpPr>
          <p:nvPr>
            <p:ph type="sldNum" sz="quarter" idx="10"/>
          </p:nvPr>
        </p:nvSpPr>
        <p:spPr/>
        <p:txBody>
          <a:bodyPr/>
          <a:lstStyle/>
          <a:p>
            <a:fld id="{73E9330B-B1DA-214B-A229-0CB8492B91A5}" type="slidenum">
              <a:rPr lang="en-US" smtClean="0"/>
              <a:t>106</a:t>
            </a:fld>
            <a:endParaRPr lang="en-US" dirty="0"/>
          </a:p>
        </p:txBody>
      </p:sp>
    </p:spTree>
    <p:extLst>
      <p:ext uri="{BB962C8B-B14F-4D97-AF65-F5344CB8AC3E}">
        <p14:creationId xmlns:p14="http://schemas.microsoft.com/office/powerpoint/2010/main" val="86198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7.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7.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7.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19730" y="1094405"/>
            <a:ext cx="5982446" cy="1400771"/>
          </a:xfrm>
          <a:prstGeom prst="rect">
            <a:avLst/>
          </a:prstGeom>
        </p:spPr>
        <p:txBody>
          <a:bodyPr vert="horz" anchor="b"/>
          <a:lstStyle>
            <a:lvl1pPr algn="l">
              <a:defRPr sz="2800" baseline="0">
                <a:solidFill>
                  <a:srgbClr val="00558C"/>
                </a:solidFill>
                <a:latin typeface="Arial"/>
                <a:cs typeface="Arial"/>
              </a:defRPr>
            </a:lvl1pPr>
          </a:lstStyle>
          <a:p>
            <a:r>
              <a:rPr lang="en-US" dirty="0"/>
              <a:t>ADD PRESENTATION TITLE HERE</a:t>
            </a:r>
          </a:p>
        </p:txBody>
      </p:sp>
      <p:sp>
        <p:nvSpPr>
          <p:cNvPr id="3" name="Text Placeholder 5"/>
          <p:cNvSpPr>
            <a:spLocks noGrp="1"/>
          </p:cNvSpPr>
          <p:nvPr>
            <p:ph type="body" sz="quarter" idx="10" hasCustomPrompt="1"/>
          </p:nvPr>
        </p:nvSpPr>
        <p:spPr>
          <a:xfrm>
            <a:off x="1718608" y="2628569"/>
            <a:ext cx="5983568" cy="918420"/>
          </a:xfrm>
          <a:prstGeom prst="rect">
            <a:avLst/>
          </a:prstGeom>
        </p:spPr>
        <p:txBody>
          <a:bodyPr vert="horz" anchor="t"/>
          <a:lstStyle>
            <a:lvl1pPr marL="0" indent="0">
              <a:buNone/>
              <a:defRPr sz="2000" b="0" i="0" baseline="0">
                <a:solidFill>
                  <a:srgbClr val="00AFD7"/>
                </a:solidFill>
                <a:latin typeface="Arial"/>
                <a:cs typeface="Arial"/>
              </a:defRPr>
            </a:lvl1pPr>
            <a:lvl2pPr marL="457200" indent="0">
              <a:buNone/>
              <a:defRPr sz="2000" b="0" i="0">
                <a:latin typeface="Arial"/>
                <a:cs typeface="Arial"/>
              </a:defRPr>
            </a:lvl2pPr>
            <a:lvl3pPr marL="914400" indent="0">
              <a:buNone/>
              <a:defRPr sz="1800" b="0" i="0">
                <a:latin typeface="Arial"/>
                <a:cs typeface="Arial"/>
              </a:defRPr>
            </a:lvl3pPr>
            <a:lvl4pPr marL="1371600" indent="0">
              <a:buNone/>
              <a:defRPr sz="1600" b="0" i="0">
                <a:latin typeface="Arial"/>
                <a:cs typeface="Arial"/>
              </a:defRPr>
            </a:lvl4pPr>
            <a:lvl5pPr marL="1828800" indent="0">
              <a:buNone/>
              <a:defRPr sz="1600" b="0" i="0">
                <a:latin typeface="Arial"/>
                <a:cs typeface="Arial"/>
              </a:defRPr>
            </a:lvl5pPr>
          </a:lstStyle>
          <a:p>
            <a:pPr lvl="0"/>
            <a:r>
              <a:rPr lang="en-US" dirty="0"/>
              <a:t>Presenter Name &amp; Title Here</a:t>
            </a:r>
          </a:p>
        </p:txBody>
      </p:sp>
      <p:cxnSp>
        <p:nvCxnSpPr>
          <p:cNvPr id="5" name="Straight Connector 4"/>
          <p:cNvCxnSpPr/>
          <p:nvPr userDrawn="1"/>
        </p:nvCxnSpPr>
        <p:spPr>
          <a:xfrm>
            <a:off x="1718608" y="2561492"/>
            <a:ext cx="5983568" cy="0"/>
          </a:xfrm>
          <a:prstGeom prst="line">
            <a:avLst/>
          </a:prstGeom>
          <a:ln>
            <a:solidFill>
              <a:srgbClr val="00558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7444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rt Art Placeholder">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484832" y="914400"/>
            <a:ext cx="3251146" cy="3454400"/>
          </a:xfrm>
          <a:prstGeom prst="rect">
            <a:avLst/>
          </a:prstGeom>
        </p:spPr>
        <p:txBody>
          <a:bodyPr/>
          <a:lstStyle>
            <a:lvl1pPr marL="0" indent="0">
              <a:buNone/>
              <a:defRPr sz="1600" baseline="0">
                <a:solidFill>
                  <a:schemeClr val="bg1"/>
                </a:solidFill>
                <a:latin typeface="Arial" charset="0"/>
                <a:ea typeface="Arial" charset="0"/>
                <a:cs typeface="Arial" charset="0"/>
              </a:defRPr>
            </a:lvl1pPr>
            <a:lvl2pPr marL="457200" indent="0">
              <a:buNone/>
              <a:defRPr sz="1800">
                <a:solidFill>
                  <a:schemeClr val="bg1"/>
                </a:solidFill>
                <a:latin typeface="Arial" charset="0"/>
                <a:ea typeface="Arial" charset="0"/>
                <a:cs typeface="Arial" charset="0"/>
              </a:defRPr>
            </a:lvl2pPr>
            <a:lvl3pPr marL="914400" indent="0">
              <a:buNone/>
              <a:defRPr sz="1600">
                <a:solidFill>
                  <a:schemeClr val="bg1"/>
                </a:solidFill>
                <a:latin typeface="Arial" charset="0"/>
                <a:ea typeface="Arial" charset="0"/>
                <a:cs typeface="Arial" charset="0"/>
              </a:defRPr>
            </a:lvl3pPr>
            <a:lvl4pPr marL="1371600" indent="0">
              <a:buNone/>
              <a:defRPr sz="1400">
                <a:solidFill>
                  <a:schemeClr val="bg1"/>
                </a:solidFill>
                <a:latin typeface="Arial" charset="0"/>
                <a:ea typeface="Arial" charset="0"/>
                <a:cs typeface="Arial" charset="0"/>
              </a:defRPr>
            </a:lvl4pPr>
            <a:lvl5pPr marL="1828800" indent="0">
              <a:buNone/>
              <a:defRPr sz="1400">
                <a:solidFill>
                  <a:schemeClr val="bg1"/>
                </a:solidFill>
                <a:latin typeface="Arial" charset="0"/>
                <a:ea typeface="Arial" charset="0"/>
                <a:cs typeface="Arial" charset="0"/>
              </a:defRPr>
            </a:lvl5pPr>
          </a:lstStyle>
          <a:p>
            <a:pPr lvl="0"/>
            <a:r>
              <a:rPr lang="en-US" dirty="0"/>
              <a:t>Add cycle description or supporting bullets here</a:t>
            </a:r>
          </a:p>
        </p:txBody>
      </p:sp>
      <p:grpSp>
        <p:nvGrpSpPr>
          <p:cNvPr id="9" name="Group 8"/>
          <p:cNvGrpSpPr/>
          <p:nvPr userDrawn="1"/>
        </p:nvGrpSpPr>
        <p:grpSpPr>
          <a:xfrm>
            <a:off x="0" y="1410646"/>
            <a:ext cx="9126582" cy="3161063"/>
            <a:chOff x="614855" y="1387366"/>
            <a:chExt cx="7677822" cy="2654208"/>
          </a:xfrm>
        </p:grpSpPr>
        <p:cxnSp>
          <p:nvCxnSpPr>
            <p:cNvPr id="10" name="Straight Connector 9"/>
            <p:cNvCxnSpPr/>
            <p:nvPr userDrawn="1"/>
          </p:nvCxnSpPr>
          <p:spPr>
            <a:xfrm flipH="1">
              <a:off x="7551698" y="1387366"/>
              <a:ext cx="740979" cy="2648606"/>
            </a:xfrm>
            <a:prstGeom prst="line">
              <a:avLst/>
            </a:prstGeom>
            <a:ln w="3175" cmpd="sng">
              <a:solidFill>
                <a:srgbClr val="E2E7EA"/>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flipH="1" flipV="1">
              <a:off x="614855" y="4035972"/>
              <a:ext cx="6936845" cy="5602"/>
            </a:xfrm>
            <a:prstGeom prst="line">
              <a:avLst/>
            </a:prstGeom>
            <a:ln w="3175" cmpd="sng">
              <a:solidFill>
                <a:srgbClr val="E2E7EA"/>
              </a:solidFill>
            </a:ln>
            <a:effectLst/>
          </p:spPr>
          <p:style>
            <a:lnRef idx="2">
              <a:schemeClr val="accent1"/>
            </a:lnRef>
            <a:fillRef idx="0">
              <a:schemeClr val="accent1"/>
            </a:fillRef>
            <a:effectRef idx="1">
              <a:schemeClr val="accent1"/>
            </a:effectRef>
            <a:fontRef idx="minor">
              <a:schemeClr val="tx1"/>
            </a:fontRef>
          </p:style>
        </p:cxnSp>
      </p:grpSp>
      <p:sp>
        <p:nvSpPr>
          <p:cNvPr id="19" name="Rectangle 18"/>
          <p:cNvSpPr/>
          <p:nvPr userDrawn="1"/>
        </p:nvSpPr>
        <p:spPr>
          <a:xfrm>
            <a:off x="0" y="4603867"/>
            <a:ext cx="9143999" cy="139628"/>
          </a:xfrm>
          <a:prstGeom prst="rect">
            <a:avLst/>
          </a:prstGeom>
          <a:solidFill>
            <a:srgbClr val="E2E7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9"/>
          <p:cNvSpPr/>
          <p:nvPr userDrawn="1"/>
        </p:nvSpPr>
        <p:spPr>
          <a:xfrm rot="16200000">
            <a:off x="7118716" y="2578583"/>
            <a:ext cx="3169773" cy="880796"/>
          </a:xfrm>
          <a:prstGeom prst="rtTriangle">
            <a:avLst/>
          </a:prstGeom>
          <a:solidFill>
            <a:srgbClr val="E2E7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a:spLocks noGrp="1"/>
          </p:cNvSpPr>
          <p:nvPr>
            <p:ph type="title" hasCustomPrompt="1"/>
          </p:nvPr>
        </p:nvSpPr>
        <p:spPr>
          <a:xfrm>
            <a:off x="484832" y="95871"/>
            <a:ext cx="7893499" cy="333249"/>
          </a:xfrm>
          <a:prstGeom prst="rect">
            <a:avLst/>
          </a:prstGeom>
        </p:spPr>
        <p:txBody>
          <a:bodyPr vert="horz" anchor="ctr"/>
          <a:lstStyle>
            <a:lvl1pPr algn="l">
              <a:defRPr sz="1800" baseline="0">
                <a:solidFill>
                  <a:schemeClr val="bg1"/>
                </a:solidFill>
                <a:latin typeface="Arial"/>
                <a:cs typeface="Arial"/>
              </a:defRPr>
            </a:lvl1pPr>
          </a:lstStyle>
          <a:p>
            <a:r>
              <a:rPr lang="en-US" dirty="0"/>
              <a:t>Slide Title Goes Here</a:t>
            </a:r>
          </a:p>
        </p:txBody>
      </p:sp>
    </p:spTree>
    <p:extLst>
      <p:ext uri="{BB962C8B-B14F-4D97-AF65-F5344CB8AC3E}">
        <p14:creationId xmlns:p14="http://schemas.microsoft.com/office/powerpoint/2010/main" val="257675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Chart Comparison">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279400" y="3848510"/>
            <a:ext cx="3335338" cy="584154"/>
          </a:xfrm>
          <a:prstGeom prst="rect">
            <a:avLst/>
          </a:prstGeom>
        </p:spPr>
        <p:txBody>
          <a:bodyPr/>
          <a:lstStyle>
            <a:lvl1pPr marL="0" indent="0" algn="ctr">
              <a:buNone/>
              <a:defRPr sz="1600" baseline="0">
                <a:solidFill>
                  <a:srgbClr val="3C3F42"/>
                </a:solidFill>
                <a:latin typeface="Arial" charset="0"/>
                <a:ea typeface="Arial" charset="0"/>
                <a:cs typeface="Arial" charset="0"/>
              </a:defRPr>
            </a:lvl1pPr>
            <a:lvl2pPr marL="457200" indent="0">
              <a:buNone/>
              <a:defRPr>
                <a:latin typeface="Arial" charset="0"/>
                <a:ea typeface="Arial" charset="0"/>
                <a:cs typeface="Arial" charset="0"/>
              </a:defRPr>
            </a:lvl2pPr>
            <a:lvl3pPr marL="914400" indent="0">
              <a:buNone/>
              <a:defRPr>
                <a:latin typeface="Arial" charset="0"/>
                <a:ea typeface="Arial" charset="0"/>
                <a:cs typeface="Arial" charset="0"/>
              </a:defRPr>
            </a:lvl3pPr>
            <a:lvl4pPr marL="1371600" indent="0">
              <a:buNone/>
              <a:defRPr>
                <a:latin typeface="Arial" charset="0"/>
                <a:ea typeface="Arial" charset="0"/>
                <a:cs typeface="Arial" charset="0"/>
              </a:defRPr>
            </a:lvl4pPr>
            <a:lvl5pPr marL="1828800" indent="0">
              <a:buNone/>
              <a:defRPr>
                <a:latin typeface="Arial" charset="0"/>
                <a:ea typeface="Arial" charset="0"/>
                <a:cs typeface="Arial" charset="0"/>
              </a:defRPr>
            </a:lvl5pPr>
          </a:lstStyle>
          <a:p>
            <a:pPr lvl="0"/>
            <a:r>
              <a:rPr lang="en-US" dirty="0"/>
              <a:t>Add chart name &amp; description</a:t>
            </a:r>
          </a:p>
        </p:txBody>
      </p:sp>
      <p:sp>
        <p:nvSpPr>
          <p:cNvPr id="19" name="Text Placeholder 2"/>
          <p:cNvSpPr>
            <a:spLocks noGrp="1"/>
          </p:cNvSpPr>
          <p:nvPr>
            <p:ph type="body" sz="quarter" idx="11" hasCustomPrompt="1"/>
          </p:nvPr>
        </p:nvSpPr>
        <p:spPr>
          <a:xfrm>
            <a:off x="4476206" y="3848510"/>
            <a:ext cx="4209773" cy="584154"/>
          </a:xfrm>
          <a:prstGeom prst="rect">
            <a:avLst/>
          </a:prstGeom>
        </p:spPr>
        <p:txBody>
          <a:bodyPr/>
          <a:lstStyle>
            <a:lvl1pPr marL="0" indent="0" algn="ctr">
              <a:buNone/>
              <a:defRPr sz="1600" baseline="0">
                <a:solidFill>
                  <a:schemeClr val="bg1"/>
                </a:solidFill>
                <a:latin typeface="Arial" charset="0"/>
                <a:ea typeface="Arial" charset="0"/>
                <a:cs typeface="Arial" charset="0"/>
              </a:defRPr>
            </a:lvl1pPr>
            <a:lvl2pPr marL="457200" indent="0">
              <a:buNone/>
              <a:defRPr>
                <a:latin typeface="Arial" charset="0"/>
                <a:ea typeface="Arial" charset="0"/>
                <a:cs typeface="Arial" charset="0"/>
              </a:defRPr>
            </a:lvl2pPr>
            <a:lvl3pPr marL="914400" indent="0">
              <a:buNone/>
              <a:defRPr>
                <a:latin typeface="Arial" charset="0"/>
                <a:ea typeface="Arial" charset="0"/>
                <a:cs typeface="Arial" charset="0"/>
              </a:defRPr>
            </a:lvl3pPr>
            <a:lvl4pPr marL="1371600" indent="0">
              <a:buNone/>
              <a:defRPr>
                <a:latin typeface="Arial" charset="0"/>
                <a:ea typeface="Arial" charset="0"/>
                <a:cs typeface="Arial" charset="0"/>
              </a:defRPr>
            </a:lvl4pPr>
            <a:lvl5pPr marL="1828800" indent="0">
              <a:buNone/>
              <a:defRPr>
                <a:latin typeface="Arial" charset="0"/>
                <a:ea typeface="Arial" charset="0"/>
                <a:cs typeface="Arial" charset="0"/>
              </a:defRPr>
            </a:lvl5pPr>
          </a:lstStyle>
          <a:p>
            <a:pPr lvl="0"/>
            <a:r>
              <a:rPr lang="en-US" dirty="0"/>
              <a:t>Add chart name &amp; description</a:t>
            </a:r>
          </a:p>
        </p:txBody>
      </p:sp>
      <p:sp>
        <p:nvSpPr>
          <p:cNvPr id="6" name="Title 1"/>
          <p:cNvSpPr>
            <a:spLocks noGrp="1"/>
          </p:cNvSpPr>
          <p:nvPr>
            <p:ph type="title" hasCustomPrompt="1"/>
          </p:nvPr>
        </p:nvSpPr>
        <p:spPr>
          <a:xfrm>
            <a:off x="484832" y="95871"/>
            <a:ext cx="7893499" cy="333249"/>
          </a:xfrm>
          <a:prstGeom prst="rect">
            <a:avLst/>
          </a:prstGeom>
        </p:spPr>
        <p:txBody>
          <a:bodyPr vert="horz" anchor="ctr"/>
          <a:lstStyle>
            <a:lvl1pPr algn="l">
              <a:defRPr sz="1800" baseline="0">
                <a:solidFill>
                  <a:schemeClr val="bg1"/>
                </a:solidFill>
                <a:latin typeface="Arial"/>
                <a:cs typeface="Arial"/>
              </a:defRPr>
            </a:lvl1pPr>
          </a:lstStyle>
          <a:p>
            <a:r>
              <a:rPr lang="en-US" dirty="0"/>
              <a:t>Slide Title Goes Here</a:t>
            </a:r>
          </a:p>
        </p:txBody>
      </p:sp>
    </p:spTree>
    <p:extLst>
      <p:ext uri="{BB962C8B-B14F-4D97-AF65-F5344CB8AC3E}">
        <p14:creationId xmlns:p14="http://schemas.microsoft.com/office/powerpoint/2010/main" val="28591129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Chart">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84832" y="95871"/>
            <a:ext cx="7893499" cy="333249"/>
          </a:xfrm>
          <a:prstGeom prst="rect">
            <a:avLst/>
          </a:prstGeom>
        </p:spPr>
        <p:txBody>
          <a:bodyPr vert="horz" anchor="ctr"/>
          <a:lstStyle>
            <a:lvl1pPr algn="l">
              <a:defRPr sz="1800" baseline="0">
                <a:solidFill>
                  <a:schemeClr val="bg1"/>
                </a:solidFill>
                <a:latin typeface="Arial"/>
                <a:cs typeface="Arial"/>
              </a:defRPr>
            </a:lvl1pPr>
          </a:lstStyle>
          <a:p>
            <a:r>
              <a:rPr lang="en-US" dirty="0"/>
              <a:t>Slide Title Goes Here</a:t>
            </a:r>
          </a:p>
        </p:txBody>
      </p:sp>
    </p:spTree>
    <p:extLst>
      <p:ext uri="{BB962C8B-B14F-4D97-AF65-F5344CB8AC3E}">
        <p14:creationId xmlns:p14="http://schemas.microsoft.com/office/powerpoint/2010/main" val="29417427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84832" y="95871"/>
            <a:ext cx="7893499" cy="333249"/>
          </a:xfrm>
          <a:prstGeom prst="rect">
            <a:avLst/>
          </a:prstGeom>
        </p:spPr>
        <p:txBody>
          <a:bodyPr vert="horz" anchor="ctr"/>
          <a:lstStyle>
            <a:lvl1pPr algn="l">
              <a:defRPr sz="1800" baseline="0">
                <a:solidFill>
                  <a:schemeClr val="bg1"/>
                </a:solidFill>
                <a:latin typeface="Arial"/>
                <a:cs typeface="Arial"/>
              </a:defRPr>
            </a:lvl1pPr>
          </a:lstStyle>
          <a:p>
            <a:r>
              <a:rPr lang="en-US" dirty="0"/>
              <a:t>Slide Title Goes Here</a:t>
            </a:r>
          </a:p>
        </p:txBody>
      </p:sp>
    </p:spTree>
    <p:extLst>
      <p:ext uri="{BB962C8B-B14F-4D97-AF65-F5344CB8AC3E}">
        <p14:creationId xmlns:p14="http://schemas.microsoft.com/office/powerpoint/2010/main" val="11353861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les 1">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0" y="4410386"/>
            <a:ext cx="9144000" cy="283533"/>
          </a:xfrm>
          <a:prstGeom prst="rect">
            <a:avLst/>
          </a:prstGeom>
        </p:spPr>
        <p:txBody>
          <a:bodyPr vert="horz"/>
          <a:lstStyle>
            <a:lvl1pPr marL="0" indent="0" algn="ctr">
              <a:buNone/>
              <a:defRPr sz="1100" baseline="0">
                <a:solidFill>
                  <a:srgbClr val="FF0000"/>
                </a:solidFill>
                <a:latin typeface="Arial"/>
                <a:cs typeface="Arial"/>
              </a:defRPr>
            </a:lvl1pPr>
            <a:lvl2pPr marL="457200" indent="0">
              <a:buNone/>
              <a:defRPr sz="1400">
                <a:solidFill>
                  <a:srgbClr val="FF0000"/>
                </a:solidFill>
                <a:latin typeface="Arial"/>
                <a:cs typeface="Arial"/>
              </a:defRPr>
            </a:lvl2pPr>
            <a:lvl3pPr marL="914400" indent="0">
              <a:buNone/>
              <a:defRPr sz="1400">
                <a:solidFill>
                  <a:srgbClr val="FF0000"/>
                </a:solidFill>
                <a:latin typeface="Arial"/>
                <a:cs typeface="Arial"/>
              </a:defRPr>
            </a:lvl3pPr>
            <a:lvl4pPr marL="1371600" indent="0">
              <a:buNone/>
              <a:defRPr sz="1400">
                <a:solidFill>
                  <a:srgbClr val="FF0000"/>
                </a:solidFill>
                <a:latin typeface="Arial"/>
                <a:cs typeface="Arial"/>
              </a:defRPr>
            </a:lvl4pPr>
            <a:lvl5pPr marL="1828800" indent="0">
              <a:buNone/>
              <a:defRPr sz="1400">
                <a:solidFill>
                  <a:srgbClr val="FF0000"/>
                </a:solidFill>
                <a:latin typeface="Arial"/>
                <a:cs typeface="Arial"/>
              </a:defRPr>
            </a:lvl5pPr>
          </a:lstStyle>
          <a:p>
            <a:pPr lvl="0"/>
            <a:r>
              <a:rPr lang="en-US" dirty="0"/>
              <a:t>Double-click table to open in Excel. Add data. Columns will auto-calculate vertically. SUM is displayed in the bottom grey box of each column.</a:t>
            </a:r>
          </a:p>
        </p:txBody>
      </p:sp>
      <p:sp>
        <p:nvSpPr>
          <p:cNvPr id="5" name="Title 1"/>
          <p:cNvSpPr>
            <a:spLocks noGrp="1"/>
          </p:cNvSpPr>
          <p:nvPr>
            <p:ph type="title" hasCustomPrompt="1"/>
          </p:nvPr>
        </p:nvSpPr>
        <p:spPr>
          <a:xfrm>
            <a:off x="484832" y="95871"/>
            <a:ext cx="7893499" cy="333249"/>
          </a:xfrm>
          <a:prstGeom prst="rect">
            <a:avLst/>
          </a:prstGeom>
        </p:spPr>
        <p:txBody>
          <a:bodyPr vert="horz" anchor="ctr"/>
          <a:lstStyle>
            <a:lvl1pPr algn="l">
              <a:defRPr sz="1800" baseline="0">
                <a:solidFill>
                  <a:schemeClr val="bg1"/>
                </a:solidFill>
                <a:latin typeface="Arial"/>
                <a:cs typeface="Arial"/>
              </a:defRPr>
            </a:lvl1pPr>
          </a:lstStyle>
          <a:p>
            <a:r>
              <a:rPr lang="en-US" dirty="0"/>
              <a:t>Slide Title Goes Here</a:t>
            </a:r>
          </a:p>
        </p:txBody>
      </p:sp>
    </p:spTree>
    <p:extLst>
      <p:ext uri="{BB962C8B-B14F-4D97-AF65-F5344CB8AC3E}">
        <p14:creationId xmlns:p14="http://schemas.microsoft.com/office/powerpoint/2010/main" val="22291929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bles 2">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182563" y="4292327"/>
            <a:ext cx="8748712" cy="320675"/>
          </a:xfrm>
          <a:prstGeom prst="rect">
            <a:avLst/>
          </a:prstGeom>
        </p:spPr>
        <p:txBody>
          <a:bodyPr anchor="ctr"/>
          <a:lstStyle>
            <a:lvl1pPr marL="0" indent="0" algn="ctr">
              <a:buNone/>
              <a:defRPr sz="1400" baseline="0">
                <a:solidFill>
                  <a:srgbClr val="E2E7EA"/>
                </a:solidFill>
                <a:latin typeface="Arial" charset="0"/>
                <a:ea typeface="Arial" charset="0"/>
                <a:cs typeface="Arial" charset="0"/>
              </a:defRPr>
            </a:lvl1pPr>
            <a:lvl2pPr marL="457200" indent="0">
              <a:buNone/>
              <a:defRPr>
                <a:solidFill>
                  <a:srgbClr val="FF0000"/>
                </a:solidFill>
                <a:latin typeface="Arial" charset="0"/>
                <a:ea typeface="Arial" charset="0"/>
                <a:cs typeface="Arial" charset="0"/>
              </a:defRPr>
            </a:lvl2pPr>
            <a:lvl3pPr marL="914400" indent="0">
              <a:buNone/>
              <a:defRPr>
                <a:solidFill>
                  <a:srgbClr val="FF0000"/>
                </a:solidFill>
                <a:latin typeface="Arial" charset="0"/>
                <a:ea typeface="Arial" charset="0"/>
                <a:cs typeface="Arial" charset="0"/>
              </a:defRPr>
            </a:lvl3pPr>
            <a:lvl4pPr marL="1371600" indent="0">
              <a:buNone/>
              <a:defRPr>
                <a:solidFill>
                  <a:srgbClr val="FF0000"/>
                </a:solidFill>
                <a:latin typeface="Arial" charset="0"/>
                <a:ea typeface="Arial" charset="0"/>
                <a:cs typeface="Arial" charset="0"/>
              </a:defRPr>
            </a:lvl4pPr>
            <a:lvl5pPr marL="1828800" indent="0">
              <a:buNone/>
              <a:defRPr>
                <a:solidFill>
                  <a:srgbClr val="FF0000"/>
                </a:solidFill>
                <a:latin typeface="Arial" charset="0"/>
                <a:ea typeface="Arial" charset="0"/>
                <a:cs typeface="Arial" charset="0"/>
              </a:defRPr>
            </a:lvl5pPr>
          </a:lstStyle>
          <a:p>
            <a:pPr lvl="0"/>
            <a:r>
              <a:rPr lang="en-US" dirty="0"/>
              <a:t>Tables </a:t>
            </a:r>
            <a:r>
              <a:rPr lang="en-US"/>
              <a:t>font/color/text size </a:t>
            </a:r>
            <a:r>
              <a:rPr lang="en-US" dirty="0"/>
              <a:t>is preset. Just click in table &amp; type.</a:t>
            </a:r>
          </a:p>
        </p:txBody>
      </p:sp>
      <p:sp>
        <p:nvSpPr>
          <p:cNvPr id="5" name="Title 1"/>
          <p:cNvSpPr>
            <a:spLocks noGrp="1"/>
          </p:cNvSpPr>
          <p:nvPr>
            <p:ph type="title" hasCustomPrompt="1"/>
          </p:nvPr>
        </p:nvSpPr>
        <p:spPr>
          <a:xfrm>
            <a:off x="484832" y="95871"/>
            <a:ext cx="7893499" cy="333249"/>
          </a:xfrm>
          <a:prstGeom prst="rect">
            <a:avLst/>
          </a:prstGeom>
        </p:spPr>
        <p:txBody>
          <a:bodyPr vert="horz" anchor="ctr"/>
          <a:lstStyle>
            <a:lvl1pPr algn="l">
              <a:defRPr sz="1800" baseline="0">
                <a:solidFill>
                  <a:schemeClr val="bg1"/>
                </a:solidFill>
                <a:latin typeface="Arial"/>
                <a:cs typeface="Arial"/>
              </a:defRPr>
            </a:lvl1pPr>
          </a:lstStyle>
          <a:p>
            <a:r>
              <a:rPr lang="en-US" dirty="0"/>
              <a:t>Slide Title Goes Here</a:t>
            </a:r>
          </a:p>
        </p:txBody>
      </p:sp>
    </p:spTree>
    <p:extLst>
      <p:ext uri="{BB962C8B-B14F-4D97-AF65-F5344CB8AC3E}">
        <p14:creationId xmlns:p14="http://schemas.microsoft.com/office/powerpoint/2010/main" val="11216904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cSld name="Main Titl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2717" y="1365056"/>
            <a:ext cx="9156719" cy="2299689"/>
          </a:xfrm>
          <a:prstGeom prst="rect">
            <a:avLst/>
          </a:prstGeom>
          <a:gradFill>
            <a:gsLst>
              <a:gs pos="20000">
                <a:schemeClr val="bg1">
                  <a:alpha val="88000"/>
                </a:schemeClr>
              </a:gs>
              <a:gs pos="100000">
                <a:schemeClr val="bg1">
                  <a:alpha val="50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57585" tIns="28792" rIns="57585" bIns="28792"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rial" pitchFamily="34" charset="0"/>
            </a:endParaRPr>
          </a:p>
        </p:txBody>
      </p:sp>
      <p:sp>
        <p:nvSpPr>
          <p:cNvPr id="4" name="Text Placeholder 2"/>
          <p:cNvSpPr>
            <a:spLocks noGrp="1"/>
          </p:cNvSpPr>
          <p:nvPr>
            <p:ph type="body" sz="quarter" idx="10" hasCustomPrompt="1"/>
          </p:nvPr>
        </p:nvSpPr>
        <p:spPr>
          <a:xfrm>
            <a:off x="457203" y="1824259"/>
            <a:ext cx="8583722" cy="903815"/>
          </a:xfrm>
          <a:prstGeom prst="rect">
            <a:avLst/>
          </a:prstGeom>
        </p:spPr>
        <p:txBody>
          <a:bodyPr lIns="0" tIns="0" rIns="0" bIns="0">
            <a:noAutofit/>
          </a:bodyPr>
          <a:lstStyle>
            <a:lvl1pPr marL="0" indent="0">
              <a:spcBef>
                <a:spcPts val="0"/>
              </a:spcBef>
              <a:buNone/>
              <a:defRPr sz="2700" b="1" baseline="0">
                <a:solidFill>
                  <a:schemeClr val="accent4"/>
                </a:solidFill>
                <a:latin typeface="Arial" pitchFamily="34" charset="0"/>
                <a:cs typeface="Arial" pitchFamily="34" charset="0"/>
              </a:defRPr>
            </a:lvl1pPr>
          </a:lstStyle>
          <a:p>
            <a:r>
              <a:rPr lang="en-US" sz="2800" dirty="0"/>
              <a:t>Main title can extend over </a:t>
            </a:r>
            <a:r>
              <a:rPr lang="en-US" sz="2800"/>
              <a:t>one </a:t>
            </a:r>
            <a:br>
              <a:rPr lang="en-US" sz="2800"/>
            </a:br>
            <a:r>
              <a:rPr lang="en-US" sz="2800"/>
              <a:t>or </a:t>
            </a:r>
            <a:r>
              <a:rPr lang="en-US" sz="2800" dirty="0"/>
              <a:t>two lines</a:t>
            </a:r>
          </a:p>
        </p:txBody>
      </p:sp>
      <p:sp>
        <p:nvSpPr>
          <p:cNvPr id="5" name="Text Placeholder 4"/>
          <p:cNvSpPr>
            <a:spLocks noGrp="1"/>
          </p:cNvSpPr>
          <p:nvPr>
            <p:ph type="body" sz="quarter" idx="12" hasCustomPrompt="1"/>
          </p:nvPr>
        </p:nvSpPr>
        <p:spPr>
          <a:xfrm>
            <a:off x="457204" y="2796527"/>
            <a:ext cx="5397356" cy="290441"/>
          </a:xfrm>
          <a:prstGeom prst="rect">
            <a:avLst/>
          </a:prstGeom>
        </p:spPr>
        <p:txBody>
          <a:bodyPr lIns="0" tIns="0" rIns="0" bIns="0">
            <a:noAutofit/>
          </a:bodyPr>
          <a:lstStyle>
            <a:lvl1pPr marL="0" indent="0">
              <a:spcBef>
                <a:spcPts val="0"/>
              </a:spcBef>
              <a:buNone/>
              <a:defRPr sz="1800" b="0" baseline="0">
                <a:solidFill>
                  <a:schemeClr val="tx2"/>
                </a:solidFill>
                <a:latin typeface="Arial" pitchFamily="34" charset="0"/>
                <a:cs typeface="Arial" pitchFamily="34" charset="0"/>
              </a:defRPr>
            </a:lvl1pPr>
          </a:lstStyle>
          <a:p>
            <a:pPr lvl="0"/>
            <a:r>
              <a:rPr lang="en-US" dirty="0"/>
              <a:t>Presenter Name</a:t>
            </a:r>
          </a:p>
        </p:txBody>
      </p:sp>
      <p:sp>
        <p:nvSpPr>
          <p:cNvPr id="6" name="Text Placeholder 15"/>
          <p:cNvSpPr>
            <a:spLocks noGrp="1"/>
          </p:cNvSpPr>
          <p:nvPr>
            <p:ph type="body" sz="quarter" idx="13" hasCustomPrompt="1"/>
          </p:nvPr>
        </p:nvSpPr>
        <p:spPr>
          <a:xfrm>
            <a:off x="457203" y="3086969"/>
            <a:ext cx="5397358" cy="236411"/>
          </a:xfrm>
          <a:prstGeom prst="rect">
            <a:avLst/>
          </a:prstGeom>
        </p:spPr>
        <p:txBody>
          <a:bodyPr lIns="0" tIns="0" rIns="0" bIns="0">
            <a:noAutofit/>
          </a:bodyPr>
          <a:lstStyle>
            <a:lvl1pPr marL="0" indent="0">
              <a:spcBef>
                <a:spcPts val="0"/>
              </a:spcBef>
              <a:buNone/>
              <a:defRPr sz="1300" b="0" baseline="0">
                <a:solidFill>
                  <a:schemeClr val="tx2"/>
                </a:solidFill>
                <a:latin typeface="Arial" pitchFamily="34" charset="0"/>
                <a:cs typeface="Arial" pitchFamily="34" charset="0"/>
              </a:defRPr>
            </a:lvl1pPr>
          </a:lstStyle>
          <a:p>
            <a:pPr lvl="0"/>
            <a:r>
              <a:rPr lang="en-US" dirty="0"/>
              <a:t>Presenter Title</a:t>
            </a:r>
          </a:p>
        </p:txBody>
      </p:sp>
      <p:sp>
        <p:nvSpPr>
          <p:cNvPr id="7" name="Text Placeholder 15"/>
          <p:cNvSpPr>
            <a:spLocks noGrp="1"/>
          </p:cNvSpPr>
          <p:nvPr>
            <p:ph type="body" sz="quarter" idx="14" hasCustomPrompt="1"/>
          </p:nvPr>
        </p:nvSpPr>
        <p:spPr>
          <a:xfrm>
            <a:off x="457203" y="1587847"/>
            <a:ext cx="8583722" cy="236411"/>
          </a:xfrm>
          <a:prstGeom prst="rect">
            <a:avLst/>
          </a:prstGeom>
        </p:spPr>
        <p:txBody>
          <a:bodyPr lIns="0" tIns="0" rIns="0" bIns="0">
            <a:noAutofit/>
          </a:bodyPr>
          <a:lstStyle>
            <a:lvl1pPr marL="0" indent="0">
              <a:spcBef>
                <a:spcPts val="0"/>
              </a:spcBef>
              <a:buNone/>
              <a:defRPr sz="1500" b="0" baseline="0">
                <a:solidFill>
                  <a:schemeClr val="accent4"/>
                </a:solidFill>
                <a:latin typeface="Arial" pitchFamily="34" charset="0"/>
                <a:cs typeface="Arial" pitchFamily="34" charset="0"/>
              </a:defRPr>
            </a:lvl1pPr>
          </a:lstStyle>
          <a:p>
            <a:pPr lvl="0"/>
            <a:r>
              <a:rPr lang="en-US" dirty="0"/>
              <a:t>Event name 2016</a:t>
            </a:r>
          </a:p>
        </p:txBody>
      </p:sp>
      <p:sp>
        <p:nvSpPr>
          <p:cNvPr id="20" name="Rectangle 19"/>
          <p:cNvSpPr/>
          <p:nvPr/>
        </p:nvSpPr>
        <p:spPr>
          <a:xfrm>
            <a:off x="-12717" y="3345671"/>
            <a:ext cx="9156719" cy="31738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91425" tIns="45712" rIns="91425" bIns="45712"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rial" pitchFamily="34" charset="0"/>
            </a:endParaRPr>
          </a:p>
        </p:txBody>
      </p:sp>
      <p:pic>
        <p:nvPicPr>
          <p:cNvPr id="14" name="Picture 13" descr="autodesk-logo-rgb-color-logo-black-text-larg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07364" y="3416320"/>
            <a:ext cx="1050386" cy="176093"/>
          </a:xfrm>
          <a:prstGeom prst="rect">
            <a:avLst/>
          </a:prstGeom>
        </p:spPr>
      </p:pic>
    </p:spTree>
    <p:extLst>
      <p:ext uri="{BB962C8B-B14F-4D97-AF65-F5344CB8AC3E}">
        <p14:creationId xmlns:p14="http://schemas.microsoft.com/office/powerpoint/2010/main" val="27622468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Title and Content (1 column)">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1" y="1063231"/>
            <a:ext cx="8229644" cy="3575462"/>
          </a:xfrm>
          <a:prstGeom prst="rect">
            <a:avLst/>
          </a:prstGeom>
        </p:spPr>
        <p:txBody>
          <a:bodyPr lIns="73140" tIns="0" rIns="0" bIns="0">
            <a:noAutofit/>
          </a:bodyPr>
          <a:lstStyle>
            <a:lvl1pPr marL="411402" indent="-411402">
              <a:buClr>
                <a:schemeClr val="accent4"/>
              </a:buClr>
              <a:buSzPct val="100000"/>
              <a:buFont typeface="Wingdings" charset="2"/>
              <a:buChar char="§"/>
              <a:defRPr sz="3200" b="0">
                <a:solidFill>
                  <a:schemeClr val="tx1"/>
                </a:solidFill>
                <a:latin typeface="Arial" pitchFamily="34" charset="0"/>
                <a:cs typeface="Arial" pitchFamily="34" charset="0"/>
              </a:defRPr>
            </a:lvl1pPr>
            <a:lvl2pPr marL="831779" indent="-287919">
              <a:buClr>
                <a:schemeClr val="accent4"/>
              </a:buClr>
              <a:buSzPct val="100000"/>
              <a:buFont typeface="Wingdings" charset="2"/>
              <a:buChar char="§"/>
              <a:defRPr sz="2500" b="0">
                <a:solidFill>
                  <a:schemeClr val="tx1"/>
                </a:solidFill>
                <a:latin typeface="Arial" pitchFamily="34" charset="0"/>
                <a:cs typeface="Arial" pitchFamily="34" charset="0"/>
              </a:defRPr>
            </a:lvl2pPr>
            <a:lvl3pPr marL="1279657" indent="-259127">
              <a:buClr>
                <a:schemeClr val="accent4"/>
              </a:buClr>
              <a:buSzPct val="100000"/>
              <a:buFont typeface="Wingdings" charset="2"/>
              <a:buChar char="§"/>
              <a:defRPr sz="2200" b="0">
                <a:solidFill>
                  <a:schemeClr val="tx1"/>
                </a:solidFill>
                <a:latin typeface="Arial" pitchFamily="34" charset="0"/>
                <a:cs typeface="Arial" pitchFamily="34" charset="0"/>
              </a:defRPr>
            </a:lvl3pPr>
            <a:lvl4pPr marL="1791521" indent="-230336">
              <a:buClr>
                <a:schemeClr val="accent4"/>
              </a:buClr>
              <a:buSzPct val="100000"/>
              <a:buFont typeface="Wingdings" charset="2"/>
              <a:buChar char="§"/>
              <a:defRPr sz="1900" b="0">
                <a:solidFill>
                  <a:schemeClr val="tx1"/>
                </a:solidFill>
                <a:latin typeface="Arial" pitchFamily="34" charset="0"/>
                <a:cs typeface="Arial" pitchFamily="34" charset="0"/>
              </a:defRPr>
            </a:lvl4pPr>
            <a:lvl5pPr marL="2303383" indent="-201543">
              <a:buClr>
                <a:schemeClr val="accent4"/>
              </a:buClr>
              <a:buSzPct val="100000"/>
              <a:buFont typeface="Wingdings" charset="2"/>
              <a:buChar char="§"/>
              <a:defRPr sz="1700" b="0">
                <a:solidFill>
                  <a:schemeClr val="tx1"/>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p:cNvSpPr>
            <a:spLocks noGrp="1"/>
          </p:cNvSpPr>
          <p:nvPr>
            <p:ph type="title"/>
          </p:nvPr>
        </p:nvSpPr>
        <p:spPr>
          <a:xfrm>
            <a:off x="457201" y="205979"/>
            <a:ext cx="8229600" cy="857250"/>
          </a:xfrm>
          <a:prstGeom prst="rect">
            <a:avLst/>
          </a:prstGeom>
        </p:spPr>
        <p:txBody>
          <a:bodyPr lIns="0" tIns="0" rIns="0" bIns="0" anchor="t" anchorCtr="0">
            <a:noAutofit/>
          </a:bodyPr>
          <a:lstStyle>
            <a:lvl1pPr algn="l">
              <a:defRPr sz="2800" baseline="0">
                <a:solidFill>
                  <a:schemeClr val="accent4"/>
                </a:solidFill>
                <a:latin typeface="Arial" pitchFamily="34" charset="0"/>
                <a:cs typeface="Arial"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3354546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cSld name="1_Title and Content">
    <p:spTree>
      <p:nvGrpSpPr>
        <p:cNvPr id="1" name=""/>
        <p:cNvGrpSpPr/>
        <p:nvPr/>
      </p:nvGrpSpPr>
      <p:grpSpPr>
        <a:xfrm>
          <a:off x="0" y="0"/>
          <a:ext cx="0" cy="0"/>
          <a:chOff x="0" y="0"/>
          <a:chExt cx="0" cy="0"/>
        </a:xfrm>
      </p:grpSpPr>
      <p:sp>
        <p:nvSpPr>
          <p:cNvPr id="10" name="Title 9"/>
          <p:cNvSpPr>
            <a:spLocks noGrp="1"/>
          </p:cNvSpPr>
          <p:nvPr>
            <p:ph type="title" hasCustomPrompt="1"/>
          </p:nvPr>
        </p:nvSpPr>
        <p:spPr>
          <a:xfrm>
            <a:off x="0" y="2059272"/>
            <a:ext cx="9144000" cy="857250"/>
          </a:xfrm>
          <a:prstGeom prst="rect">
            <a:avLst/>
          </a:prstGeom>
        </p:spPr>
        <p:txBody>
          <a:bodyPr lIns="91425" tIns="45712" rIns="91425" bIns="45712" anchor="ctr"/>
          <a:lstStyle>
            <a:lvl1pPr algn="ctr">
              <a:defRPr sz="10000">
                <a:solidFill>
                  <a:schemeClr val="accent4"/>
                </a:solidFill>
                <a:latin typeface="Arial" pitchFamily="34" charset="0"/>
                <a:cs typeface="Arial" pitchFamily="34" charset="0"/>
              </a:defRPr>
            </a:lvl1pPr>
          </a:lstStyle>
          <a:p>
            <a:r>
              <a:rPr lang="en-US" dirty="0"/>
              <a:t>Keyword</a:t>
            </a:r>
          </a:p>
        </p:txBody>
      </p:sp>
    </p:spTree>
    <p:extLst>
      <p:ext uri="{BB962C8B-B14F-4D97-AF65-F5344CB8AC3E}">
        <p14:creationId xmlns:p14="http://schemas.microsoft.com/office/powerpoint/2010/main" val="2458161889"/>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Title and Content (2 column)">
    <p:spTree>
      <p:nvGrpSpPr>
        <p:cNvPr id="1" name=""/>
        <p:cNvGrpSpPr/>
        <p:nvPr/>
      </p:nvGrpSpPr>
      <p:grpSpPr>
        <a:xfrm>
          <a:off x="0" y="0"/>
          <a:ext cx="0" cy="0"/>
          <a:chOff x="0" y="0"/>
          <a:chExt cx="0" cy="0"/>
        </a:xfrm>
      </p:grpSpPr>
      <p:sp>
        <p:nvSpPr>
          <p:cNvPr id="8" name="Title 1"/>
          <p:cNvSpPr>
            <a:spLocks noGrp="1"/>
          </p:cNvSpPr>
          <p:nvPr>
            <p:ph type="title"/>
          </p:nvPr>
        </p:nvSpPr>
        <p:spPr>
          <a:xfrm>
            <a:off x="457201" y="205979"/>
            <a:ext cx="8229600" cy="857250"/>
          </a:xfrm>
          <a:prstGeom prst="rect">
            <a:avLst/>
          </a:prstGeom>
        </p:spPr>
        <p:txBody>
          <a:bodyPr lIns="0" tIns="0" rIns="0" bIns="0" anchor="t" anchorCtr="0">
            <a:noAutofit/>
          </a:bodyPr>
          <a:lstStyle>
            <a:lvl1pPr algn="l">
              <a:defRPr sz="2800" baseline="0">
                <a:solidFill>
                  <a:schemeClr val="accent4"/>
                </a:solidFill>
                <a:latin typeface="Arial" pitchFamily="34" charset="0"/>
                <a:cs typeface="Arial" pitchFamily="34" charset="0"/>
              </a:defRPr>
            </a:lvl1pPr>
          </a:lstStyle>
          <a:p>
            <a:r>
              <a:rPr lang="en-US"/>
              <a:t>Click to edit Master title style</a:t>
            </a:r>
            <a:endParaRPr lang="en-US" dirty="0"/>
          </a:p>
        </p:txBody>
      </p:sp>
      <p:sp>
        <p:nvSpPr>
          <p:cNvPr id="13" name="Content Placeholder 2"/>
          <p:cNvSpPr>
            <a:spLocks noGrp="1"/>
          </p:cNvSpPr>
          <p:nvPr>
            <p:ph idx="17"/>
          </p:nvPr>
        </p:nvSpPr>
        <p:spPr>
          <a:xfrm>
            <a:off x="457205" y="1063231"/>
            <a:ext cx="4040187" cy="3575462"/>
          </a:xfrm>
          <a:prstGeom prst="rect">
            <a:avLst/>
          </a:prstGeom>
        </p:spPr>
        <p:txBody>
          <a:bodyPr lIns="73140" tIns="0" rIns="0" bIns="0">
            <a:noAutofit/>
          </a:bodyPr>
          <a:lstStyle>
            <a:lvl1pPr marL="411402" indent="-411402">
              <a:buClr>
                <a:schemeClr val="accent4"/>
              </a:buClr>
              <a:buSzPct val="100000"/>
              <a:buFont typeface="Wingdings" pitchFamily="2" charset="2"/>
              <a:buChar char="§"/>
              <a:defRPr sz="3200" b="0">
                <a:latin typeface="Arial" pitchFamily="34" charset="0"/>
                <a:cs typeface="Arial" pitchFamily="34" charset="0"/>
              </a:defRPr>
            </a:lvl1pPr>
            <a:lvl2pPr marL="1011728" indent="-292553">
              <a:buClr>
                <a:schemeClr val="accent4"/>
              </a:buClr>
              <a:buSzPct val="100000"/>
              <a:buFont typeface="Wingdings" pitchFamily="2" charset="2"/>
              <a:buChar char="§"/>
              <a:defRPr sz="2500" b="0">
                <a:solidFill>
                  <a:schemeClr val="tx1"/>
                </a:solidFill>
                <a:latin typeface="Arial" pitchFamily="34" charset="0"/>
                <a:cs typeface="Arial" pitchFamily="34" charset="0"/>
              </a:defRPr>
            </a:lvl2pPr>
            <a:lvl3pPr marL="1344440" indent="-323910">
              <a:buClr>
                <a:schemeClr val="accent4"/>
              </a:buClr>
              <a:buSzPct val="100000"/>
              <a:buFont typeface="Wingdings" pitchFamily="2" charset="2"/>
              <a:buChar char="§"/>
              <a:defRPr sz="2200" b="0">
                <a:latin typeface="Arial" pitchFamily="34" charset="0"/>
                <a:cs typeface="Arial" pitchFamily="34" charset="0"/>
              </a:defRPr>
            </a:lvl3pPr>
            <a:lvl4pPr marL="1885094" indent="-323910">
              <a:buClr>
                <a:schemeClr val="accent4"/>
              </a:buClr>
              <a:buSzPct val="100000"/>
              <a:buFont typeface="Wingdings" pitchFamily="2" charset="2"/>
              <a:buChar char="§"/>
              <a:defRPr sz="1900" b="0">
                <a:latin typeface="Arial" pitchFamily="34" charset="0"/>
                <a:cs typeface="Arial" pitchFamily="34" charset="0"/>
              </a:defRPr>
            </a:lvl4pPr>
            <a:lvl5pPr marL="2389760" indent="-287919">
              <a:buClr>
                <a:schemeClr val="accent4"/>
              </a:buClr>
              <a:buSzPct val="100000"/>
              <a:buFont typeface="Wingdings" pitchFamily="2" charset="2"/>
              <a:buChar char="§"/>
              <a:defRPr sz="1700" b="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p:cNvSpPr>
            <a:spLocks noGrp="1"/>
          </p:cNvSpPr>
          <p:nvPr>
            <p:ph idx="18"/>
          </p:nvPr>
        </p:nvSpPr>
        <p:spPr>
          <a:xfrm>
            <a:off x="4646617" y="1063232"/>
            <a:ext cx="4040187" cy="3575461"/>
          </a:xfrm>
          <a:prstGeom prst="rect">
            <a:avLst/>
          </a:prstGeom>
        </p:spPr>
        <p:txBody>
          <a:bodyPr lIns="73140" tIns="73140" rIns="0" bIns="0">
            <a:noAutofit/>
          </a:bodyPr>
          <a:lstStyle>
            <a:lvl1pPr marL="319979" indent="-319979">
              <a:spcBef>
                <a:spcPts val="600"/>
              </a:spcBef>
              <a:buClr>
                <a:schemeClr val="accent4"/>
              </a:buClr>
              <a:buSzPct val="100000"/>
              <a:buFont typeface="Wingdings" charset="2"/>
              <a:buChar char="§"/>
              <a:defRPr sz="2200" b="0">
                <a:latin typeface="Arial" pitchFamily="34" charset="0"/>
                <a:cs typeface="Arial" pitchFamily="34" charset="0"/>
              </a:defRPr>
            </a:lvl1pPr>
            <a:lvl2pPr marL="831779" indent="-292553">
              <a:buClr>
                <a:schemeClr val="accent4"/>
              </a:buClr>
              <a:buSzPct val="100000"/>
              <a:buFont typeface="Wingdings" charset="2"/>
              <a:buChar char="§"/>
              <a:defRPr sz="1900" b="0">
                <a:solidFill>
                  <a:schemeClr val="tx1"/>
                </a:solidFill>
                <a:latin typeface="Arial" pitchFamily="34" charset="0"/>
                <a:cs typeface="Arial" pitchFamily="34" charset="0"/>
              </a:defRPr>
            </a:lvl2pPr>
            <a:lvl3pPr marL="1279657" indent="-259127">
              <a:buClr>
                <a:schemeClr val="accent4"/>
              </a:buClr>
              <a:buSzPct val="100000"/>
              <a:buFont typeface="Wingdings" charset="2"/>
              <a:buChar char="§"/>
              <a:defRPr sz="1700" b="0">
                <a:latin typeface="Arial" pitchFamily="34" charset="0"/>
                <a:cs typeface="Arial" pitchFamily="34" charset="0"/>
              </a:defRPr>
            </a:lvl3pPr>
            <a:lvl4pPr marL="1791521" indent="-230336">
              <a:buClr>
                <a:schemeClr val="accent4"/>
              </a:buClr>
              <a:buSzPct val="100000"/>
              <a:buFont typeface="Wingdings" charset="2"/>
              <a:buChar char="§"/>
              <a:defRPr sz="1500" b="0">
                <a:latin typeface="Arial" pitchFamily="34" charset="0"/>
                <a:cs typeface="Arial" pitchFamily="34" charset="0"/>
              </a:defRPr>
            </a:lvl4pPr>
            <a:lvl5pPr marL="2303383" indent="-201543">
              <a:buClr>
                <a:schemeClr val="accent4"/>
              </a:buClr>
              <a:buSzPct val="100000"/>
              <a:buFont typeface="Wingdings" charset="2"/>
              <a:buChar char="§"/>
              <a:defRPr sz="1500" b="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85759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84832" y="95871"/>
            <a:ext cx="7893499" cy="333249"/>
          </a:xfrm>
          <a:prstGeom prst="rect">
            <a:avLst/>
          </a:prstGeom>
        </p:spPr>
        <p:txBody>
          <a:bodyPr vert="horz" anchor="ctr"/>
          <a:lstStyle>
            <a:lvl1pPr algn="l">
              <a:defRPr sz="1800" baseline="0">
                <a:solidFill>
                  <a:schemeClr val="bg1"/>
                </a:solidFill>
                <a:latin typeface="Arial"/>
                <a:cs typeface="Arial"/>
              </a:defRPr>
            </a:lvl1pPr>
          </a:lstStyle>
          <a:p>
            <a:r>
              <a:rPr lang="en-US" dirty="0"/>
              <a:t>Slide Title Goes Here</a:t>
            </a:r>
          </a:p>
        </p:txBody>
      </p:sp>
    </p:spTree>
    <p:extLst>
      <p:ext uri="{BB962C8B-B14F-4D97-AF65-F5344CB8AC3E}">
        <p14:creationId xmlns:p14="http://schemas.microsoft.com/office/powerpoint/2010/main" val="7902179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1" y="205978"/>
            <a:ext cx="8229600" cy="857250"/>
          </a:xfrm>
          <a:prstGeom prst="rect">
            <a:avLst/>
          </a:prstGeom>
        </p:spPr>
        <p:txBody>
          <a:bodyPr lIns="0" tIns="0" rIns="0" bIns="0"/>
          <a:lstStyle>
            <a:lvl1pPr>
              <a:defRPr>
                <a:solidFill>
                  <a:schemeClr val="accent4"/>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651313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5" name="Rectangle 4"/>
          <p:cNvSpPr/>
          <p:nvPr/>
        </p:nvSpPr>
        <p:spPr>
          <a:xfrm>
            <a:off x="0" y="4843462"/>
            <a:ext cx="9144000" cy="30003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43196" tIns="21598" rIns="43196" bIns="21598" rtlCol="0" anchor="ctr"/>
          <a:lstStyle/>
          <a:p>
            <a:pPr algn="ctr"/>
            <a:endParaRPr lang="en-US" sz="1350"/>
          </a:p>
        </p:txBody>
      </p:sp>
      <p:sp>
        <p:nvSpPr>
          <p:cNvPr id="2" name="Title 1"/>
          <p:cNvSpPr>
            <a:spLocks noGrp="1"/>
          </p:cNvSpPr>
          <p:nvPr>
            <p:ph type="title"/>
          </p:nvPr>
        </p:nvSpPr>
        <p:spPr>
          <a:xfrm>
            <a:off x="417261" y="192027"/>
            <a:ext cx="8266177" cy="747172"/>
          </a:xfrm>
          <a:prstGeom prst="rect">
            <a:avLst/>
          </a:prstGeom>
        </p:spPr>
        <p:txBody>
          <a:bodyPr lIns="57594" tIns="28797" rIns="57594" bIns="28797"/>
          <a:lstStyle>
            <a:lvl1pPr>
              <a:defRPr baseline="0">
                <a:solidFill>
                  <a:schemeClr val="accent4"/>
                </a:solidFill>
                <a:latin typeface="+mn-lt"/>
              </a:defRPr>
            </a:lvl1pPr>
          </a:lstStyle>
          <a:p>
            <a:r>
              <a:rPr lang="en-US" dirty="0"/>
              <a:t>Click to edit Master title style</a:t>
            </a:r>
          </a:p>
        </p:txBody>
      </p:sp>
      <p:sp>
        <p:nvSpPr>
          <p:cNvPr id="3" name="Content Placeholder 2"/>
          <p:cNvSpPr>
            <a:spLocks noGrp="1"/>
          </p:cNvSpPr>
          <p:nvPr>
            <p:ph idx="1"/>
          </p:nvPr>
        </p:nvSpPr>
        <p:spPr>
          <a:xfrm>
            <a:off x="417261" y="1131571"/>
            <a:ext cx="8266177" cy="3531871"/>
          </a:xfrm>
          <a:prstGeom prst="rect">
            <a:avLst/>
          </a:prstGeom>
        </p:spPr>
        <p:txBody>
          <a:bodyPr lIns="57594" tIns="28797" rIns="57594" bIns="28797"/>
          <a:lstStyle>
            <a:lvl1pPr>
              <a:buClr>
                <a:schemeClr val="accent4"/>
              </a:buClr>
              <a:defRPr>
                <a:latin typeface="+mn-lt"/>
              </a:defRPr>
            </a:lvl1pPr>
            <a:lvl2pPr>
              <a:buClr>
                <a:schemeClr val="accent4"/>
              </a:buClr>
              <a:defRPr>
                <a:latin typeface="+mn-lt"/>
              </a:defRPr>
            </a:lvl2pPr>
            <a:lvl3pPr>
              <a:buClr>
                <a:schemeClr val="accent4"/>
              </a:buClr>
              <a:defRPr>
                <a:latin typeface="+mn-lt"/>
              </a:defRPr>
            </a:lvl3pPr>
            <a:lvl4pPr>
              <a:buClr>
                <a:schemeClr val="accent4"/>
              </a:buClr>
              <a:defRPr>
                <a:latin typeface="+mn-lt"/>
              </a:defRPr>
            </a:lvl4pPr>
            <a:lvl5pPr>
              <a:buClr>
                <a:schemeClr val="accent4"/>
              </a:buCl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a:xfrm>
            <a:off x="4277853" y="4839483"/>
            <a:ext cx="543077" cy="273248"/>
          </a:xfrm>
          <a:prstGeom prst="rect">
            <a:avLst/>
          </a:prstGeom>
        </p:spPr>
        <p:txBody>
          <a:bodyPr lIns="57594" tIns="28797" rIns="57594" bIns="28797"/>
          <a:lstStyle>
            <a:lvl1pPr algn="ctr">
              <a:defRPr sz="1350">
                <a:latin typeface="Frutiger Next LT W1G" pitchFamily="34" charset="0"/>
              </a:defRPr>
            </a:lvl1pPr>
          </a:lstStyle>
          <a:p>
            <a:fld id="{F734506C-EF52-4FF2-9904-C2A4DBD83A4B}" type="slidenum">
              <a:rPr lang="en-US" smtClean="0"/>
              <a:pPr/>
              <a:t>‹#›</a:t>
            </a:fld>
            <a:endParaRPr lang="en-US" dirty="0"/>
          </a:p>
        </p:txBody>
      </p:sp>
      <p:pic>
        <p:nvPicPr>
          <p:cNvPr id="8" name="Picture 7" descr="autodesk-logo-rgb-color-logo-black-text-large.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56476" y="4924526"/>
            <a:ext cx="1105051" cy="138930"/>
          </a:xfrm>
          <a:prstGeom prst="rect">
            <a:avLst/>
          </a:prstGeom>
        </p:spPr>
      </p:pic>
      <p:sp>
        <p:nvSpPr>
          <p:cNvPr id="9" name="TextBox 8"/>
          <p:cNvSpPr txBox="1"/>
          <p:nvPr/>
        </p:nvSpPr>
        <p:spPr>
          <a:xfrm>
            <a:off x="74081" y="4947223"/>
            <a:ext cx="1636572" cy="103875"/>
          </a:xfrm>
          <a:prstGeom prst="rect">
            <a:avLst/>
          </a:prstGeom>
          <a:noFill/>
        </p:spPr>
        <p:txBody>
          <a:bodyPr wrap="square" lIns="0" tIns="0" rIns="0" bIns="0" rtlCol="0">
            <a:spAutoFit/>
          </a:bodyPr>
          <a:lstStyle/>
          <a:p>
            <a:r>
              <a:rPr lang="en-US" sz="675" b="0" i="0" dirty="0">
                <a:solidFill>
                  <a:schemeClr val="tx1">
                    <a:lumMod val="65000"/>
                    <a:lumOff val="35000"/>
                  </a:schemeClr>
                </a:solidFill>
                <a:latin typeface="Frutiger Next LT W1G"/>
                <a:cs typeface="Frutiger Next LT W1G"/>
              </a:rPr>
              <a:t>© 2014 Autodesk</a:t>
            </a:r>
          </a:p>
        </p:txBody>
      </p:sp>
    </p:spTree>
    <p:extLst>
      <p:ext uri="{BB962C8B-B14F-4D97-AF65-F5344CB8AC3E}">
        <p14:creationId xmlns:p14="http://schemas.microsoft.com/office/powerpoint/2010/main" val="2994052989"/>
      </p:ext>
    </p:extLst>
  </p:cSld>
  <p:clrMapOvr>
    <a:masterClrMapping/>
  </p:clrMapOvr>
  <p:transition/>
  <p:hf sldNum="0" hd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cSld name="Cover 2015">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11" name="Rectangle 10"/>
          <p:cNvSpPr/>
          <p:nvPr/>
        </p:nvSpPr>
        <p:spPr>
          <a:xfrm>
            <a:off x="-12716" y="3334924"/>
            <a:ext cx="9156717" cy="27432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panose="020B0604020202020204" pitchFamily="34" charset="0"/>
              <a:cs typeface="Arial" panose="020B0604020202020204" pitchFamily="34" charset="0"/>
            </a:endParaRPr>
          </a:p>
        </p:txBody>
      </p:sp>
      <p:sp>
        <p:nvSpPr>
          <p:cNvPr id="10" name="Rectangle 9"/>
          <p:cNvSpPr/>
          <p:nvPr/>
        </p:nvSpPr>
        <p:spPr>
          <a:xfrm>
            <a:off x="-12716" y="1391544"/>
            <a:ext cx="9156717" cy="1958323"/>
          </a:xfrm>
          <a:prstGeom prst="rect">
            <a:avLst/>
          </a:prstGeom>
          <a:gradFill flip="none" rotWithShape="1">
            <a:gsLst>
              <a:gs pos="0">
                <a:schemeClr val="bg2"/>
              </a:gs>
              <a:gs pos="100000">
                <a:schemeClr val="bg2">
                  <a:alpha val="37000"/>
                </a:schemeClr>
              </a:gs>
              <a:gs pos="42000">
                <a:schemeClr val="bg2">
                  <a:alpha val="86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panose="020B0604020202020204" pitchFamily="34" charset="0"/>
            </a:endParaRPr>
          </a:p>
        </p:txBody>
      </p:sp>
      <p:sp>
        <p:nvSpPr>
          <p:cNvPr id="5" name="Text Placeholder 4"/>
          <p:cNvSpPr>
            <a:spLocks noGrp="1"/>
          </p:cNvSpPr>
          <p:nvPr>
            <p:ph type="body" sz="quarter" idx="12" hasCustomPrompt="1"/>
          </p:nvPr>
        </p:nvSpPr>
        <p:spPr>
          <a:xfrm>
            <a:off x="457204" y="2808073"/>
            <a:ext cx="5397356" cy="290441"/>
          </a:xfrm>
          <a:prstGeom prst="rect">
            <a:avLst/>
          </a:prstGeom>
        </p:spPr>
        <p:txBody>
          <a:bodyPr lIns="0" tIns="0" rIns="0" bIns="0">
            <a:noAutofit/>
          </a:bodyPr>
          <a:lstStyle>
            <a:lvl1pPr marL="0" indent="0">
              <a:spcBef>
                <a:spcPts val="0"/>
              </a:spcBef>
              <a:buNone/>
              <a:defRPr sz="1400" b="0" i="0" baseline="0">
                <a:solidFill>
                  <a:schemeClr val="tx2"/>
                </a:solidFill>
                <a:latin typeface="Arial" panose="020B0604020202020204" pitchFamily="34" charset="0"/>
                <a:cs typeface="Arial" panose="020B0604020202020204" pitchFamily="34" charset="0"/>
              </a:defRPr>
            </a:lvl1pPr>
          </a:lstStyle>
          <a:p>
            <a:pPr lvl="0"/>
            <a:r>
              <a:rPr lang="en-US" dirty="0"/>
              <a:t>Presenter Name</a:t>
            </a:r>
          </a:p>
        </p:txBody>
      </p:sp>
      <p:sp>
        <p:nvSpPr>
          <p:cNvPr id="6" name="Text Placeholder 15"/>
          <p:cNvSpPr>
            <a:spLocks noGrp="1"/>
          </p:cNvSpPr>
          <p:nvPr>
            <p:ph type="body" sz="quarter" idx="13" hasCustomPrompt="1"/>
          </p:nvPr>
        </p:nvSpPr>
        <p:spPr>
          <a:xfrm>
            <a:off x="457203" y="3098515"/>
            <a:ext cx="5397358" cy="236411"/>
          </a:xfrm>
          <a:prstGeom prst="rect">
            <a:avLst/>
          </a:prstGeom>
        </p:spPr>
        <p:txBody>
          <a:bodyPr lIns="0" tIns="0" rIns="0" bIns="0">
            <a:noAutofit/>
          </a:bodyPr>
          <a:lstStyle>
            <a:lvl1pPr marL="0" indent="0">
              <a:spcBef>
                <a:spcPts val="0"/>
              </a:spcBef>
              <a:buNone/>
              <a:defRPr sz="1200" b="0" i="0" baseline="0">
                <a:solidFill>
                  <a:schemeClr val="tx2"/>
                </a:solidFill>
                <a:latin typeface="Arial" panose="020B0604020202020204" pitchFamily="34" charset="0"/>
                <a:cs typeface="Arial" panose="020B0604020202020204" pitchFamily="34" charset="0"/>
              </a:defRPr>
            </a:lvl1pPr>
          </a:lstStyle>
          <a:p>
            <a:pPr lvl="0"/>
            <a:r>
              <a:rPr lang="en-US" dirty="0"/>
              <a:t>Presenter Title</a:t>
            </a:r>
          </a:p>
        </p:txBody>
      </p:sp>
      <p:sp>
        <p:nvSpPr>
          <p:cNvPr id="7" name="Text Placeholder 15"/>
          <p:cNvSpPr>
            <a:spLocks noGrp="1"/>
          </p:cNvSpPr>
          <p:nvPr>
            <p:ph type="body" sz="quarter" idx="14" hasCustomPrompt="1"/>
          </p:nvPr>
        </p:nvSpPr>
        <p:spPr>
          <a:xfrm>
            <a:off x="457204" y="1587848"/>
            <a:ext cx="8583722" cy="236411"/>
          </a:xfrm>
          <a:prstGeom prst="rect">
            <a:avLst/>
          </a:prstGeom>
        </p:spPr>
        <p:txBody>
          <a:bodyPr lIns="0" tIns="0" rIns="0" bIns="0">
            <a:noAutofit/>
          </a:bodyPr>
          <a:lstStyle>
            <a:lvl1pPr marL="0" indent="0">
              <a:spcBef>
                <a:spcPts val="0"/>
              </a:spcBef>
              <a:buNone/>
              <a:defRPr sz="1400" b="1" i="0" baseline="0">
                <a:solidFill>
                  <a:schemeClr val="accent4"/>
                </a:solidFill>
                <a:latin typeface="Arial" panose="020B0604020202020204" pitchFamily="34" charset="0"/>
                <a:cs typeface="Arial" panose="020B0604020202020204" pitchFamily="34" charset="0"/>
              </a:defRPr>
            </a:lvl1pPr>
          </a:lstStyle>
          <a:p>
            <a:pPr lvl="0"/>
            <a:r>
              <a:rPr lang="pl-PL" dirty="0"/>
              <a:t>FORUM AUTODESK 2016 – The </a:t>
            </a:r>
            <a:r>
              <a:rPr lang="pl-PL" dirty="0" err="1"/>
              <a:t>Future</a:t>
            </a:r>
            <a:r>
              <a:rPr lang="pl-PL" dirty="0"/>
              <a:t> of </a:t>
            </a:r>
            <a:r>
              <a:rPr lang="pl-PL" dirty="0" err="1"/>
              <a:t>Making</a:t>
            </a:r>
            <a:r>
              <a:rPr lang="pl-PL" dirty="0"/>
              <a:t> </a:t>
            </a:r>
            <a:r>
              <a:rPr lang="pl-PL" dirty="0" err="1"/>
              <a:t>Things</a:t>
            </a:r>
            <a:endParaRPr lang="en-US" dirty="0"/>
          </a:p>
        </p:txBody>
      </p:sp>
      <p:pic>
        <p:nvPicPr>
          <p:cNvPr id="14" name="Picture 13" descr="autodesk-logo-rgb-color-logo-black-text-large.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07364" y="3384040"/>
            <a:ext cx="1050386" cy="176093"/>
          </a:xfrm>
          <a:prstGeom prst="rect">
            <a:avLst/>
          </a:prstGeom>
        </p:spPr>
      </p:pic>
      <p:sp>
        <p:nvSpPr>
          <p:cNvPr id="9" name="Rectangle 8"/>
          <p:cNvSpPr/>
          <p:nvPr/>
        </p:nvSpPr>
        <p:spPr>
          <a:xfrm>
            <a:off x="-12716" y="3334924"/>
            <a:ext cx="9156717" cy="27432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panose="020B0604020202020204" pitchFamily="34" charset="0"/>
              <a:cs typeface="Arial" panose="020B0604020202020204" pitchFamily="34" charset="0"/>
            </a:endParaRPr>
          </a:p>
        </p:txBody>
      </p:sp>
      <p:pic>
        <p:nvPicPr>
          <p:cNvPr id="13" name="Picture 12" descr="autodesk-logo-rgb-color-logo-black-text-large.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07364" y="3384040"/>
            <a:ext cx="1050386" cy="176093"/>
          </a:xfrm>
          <a:prstGeom prst="rect">
            <a:avLst/>
          </a:prstGeom>
        </p:spPr>
      </p:pic>
      <p:sp>
        <p:nvSpPr>
          <p:cNvPr id="12" name="TextBox 11"/>
          <p:cNvSpPr txBox="1"/>
          <p:nvPr/>
        </p:nvSpPr>
        <p:spPr>
          <a:xfrm>
            <a:off x="138113" y="4914125"/>
            <a:ext cx="1558815" cy="138499"/>
          </a:xfrm>
          <a:prstGeom prst="rect">
            <a:avLst/>
          </a:prstGeom>
          <a:noFill/>
        </p:spPr>
        <p:txBody>
          <a:bodyPr wrap="square" lIns="0" tIns="0" rIns="0" bIns="0" rtlCol="0">
            <a:spAutoFit/>
          </a:bodyPr>
          <a:lstStyle/>
          <a:p>
            <a:r>
              <a:rPr lang="en-US" sz="900" b="0" i="0" dirty="0">
                <a:solidFill>
                  <a:schemeClr val="bg1"/>
                </a:solidFill>
                <a:latin typeface="Arial" panose="020B0604020202020204" pitchFamily="34" charset="0"/>
                <a:cs typeface="Arial" panose="020B0604020202020204" pitchFamily="34" charset="0"/>
              </a:rPr>
              <a:t>© 2016 Autodesk</a:t>
            </a:r>
          </a:p>
        </p:txBody>
      </p:sp>
      <p:sp>
        <p:nvSpPr>
          <p:cNvPr id="15" name="Rectangle 14"/>
          <p:cNvSpPr/>
          <p:nvPr/>
        </p:nvSpPr>
        <p:spPr>
          <a:xfrm>
            <a:off x="-12716" y="3334924"/>
            <a:ext cx="9156717" cy="27432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panose="020B0604020202020204" pitchFamily="34" charset="0"/>
              <a:cs typeface="Arial" panose="020B0604020202020204" pitchFamily="34" charset="0"/>
            </a:endParaRPr>
          </a:p>
        </p:txBody>
      </p:sp>
      <p:pic>
        <p:nvPicPr>
          <p:cNvPr id="16" name="Picture 15" descr="autodesk-logo-rgb-color-logo-black-text-large.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07364" y="3384040"/>
            <a:ext cx="1050386" cy="176093"/>
          </a:xfrm>
          <a:prstGeom prst="rect">
            <a:avLst/>
          </a:prstGeom>
        </p:spPr>
      </p:pic>
      <p:sp>
        <p:nvSpPr>
          <p:cNvPr id="17" name="TextBox 16"/>
          <p:cNvSpPr txBox="1"/>
          <p:nvPr/>
        </p:nvSpPr>
        <p:spPr>
          <a:xfrm>
            <a:off x="138113" y="4914125"/>
            <a:ext cx="1558815" cy="138499"/>
          </a:xfrm>
          <a:prstGeom prst="rect">
            <a:avLst/>
          </a:prstGeom>
          <a:noFill/>
        </p:spPr>
        <p:txBody>
          <a:bodyPr wrap="square" lIns="0" tIns="0" rIns="0" bIns="0" rtlCol="0">
            <a:spAutoFit/>
          </a:bodyPr>
          <a:lstStyle/>
          <a:p>
            <a:r>
              <a:rPr lang="en-US" sz="900" b="0" i="0" dirty="0">
                <a:solidFill>
                  <a:schemeClr val="bg1"/>
                </a:solidFill>
                <a:latin typeface="Arial" panose="020B0604020202020204" pitchFamily="34" charset="0"/>
                <a:cs typeface="Arial" panose="020B0604020202020204" pitchFamily="34" charset="0"/>
              </a:rPr>
              <a:t>© 2016 Autodesk</a:t>
            </a:r>
          </a:p>
        </p:txBody>
      </p:sp>
      <p:sp>
        <p:nvSpPr>
          <p:cNvPr id="2" name="Title 1"/>
          <p:cNvSpPr>
            <a:spLocks noGrp="1"/>
          </p:cNvSpPr>
          <p:nvPr>
            <p:ph type="title"/>
          </p:nvPr>
        </p:nvSpPr>
        <p:spPr>
          <a:xfrm>
            <a:off x="457201" y="1824259"/>
            <a:ext cx="8583725" cy="983813"/>
          </a:xfrm>
          <a:prstGeom prst="rect">
            <a:avLst/>
          </a:prstGeom>
        </p:spPr>
        <p:txBody>
          <a:bodyPr vert="horz" lIns="0"/>
          <a:lstStyle>
            <a:lvl1pPr>
              <a:defRPr sz="3000" b="1" i="0">
                <a:solidFill>
                  <a:schemeClr val="accent4"/>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
        <p:nvSpPr>
          <p:cNvPr id="18" name="Rectangle 17"/>
          <p:cNvSpPr/>
          <p:nvPr userDrawn="1"/>
        </p:nvSpPr>
        <p:spPr>
          <a:xfrm>
            <a:off x="-12716" y="3334924"/>
            <a:ext cx="9156717" cy="27432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panose="020B0604020202020204" pitchFamily="34" charset="0"/>
              <a:cs typeface="Arial" panose="020B0604020202020204" pitchFamily="34" charset="0"/>
            </a:endParaRPr>
          </a:p>
        </p:txBody>
      </p:sp>
      <p:pic>
        <p:nvPicPr>
          <p:cNvPr id="19" name="Picture 18" descr="autodesk-logo-rgb-color-logo-black-text-large.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007364" y="3384040"/>
            <a:ext cx="1050386" cy="176093"/>
          </a:xfrm>
          <a:prstGeom prst="rect">
            <a:avLst/>
          </a:prstGeom>
        </p:spPr>
      </p:pic>
      <p:sp>
        <p:nvSpPr>
          <p:cNvPr id="20" name="TextBox 19"/>
          <p:cNvSpPr txBox="1"/>
          <p:nvPr userDrawn="1"/>
        </p:nvSpPr>
        <p:spPr>
          <a:xfrm>
            <a:off x="138113" y="4914125"/>
            <a:ext cx="1558815" cy="138499"/>
          </a:xfrm>
          <a:prstGeom prst="rect">
            <a:avLst/>
          </a:prstGeom>
          <a:noFill/>
        </p:spPr>
        <p:txBody>
          <a:bodyPr wrap="square" lIns="0" tIns="0" rIns="0" bIns="0" rtlCol="0">
            <a:spAutoFit/>
          </a:bodyPr>
          <a:lstStyle/>
          <a:p>
            <a:r>
              <a:rPr lang="en-US" sz="900" b="0" i="0" dirty="0">
                <a:solidFill>
                  <a:schemeClr val="bg1"/>
                </a:solidFill>
                <a:latin typeface="Arial" panose="020B0604020202020204" pitchFamily="34" charset="0"/>
                <a:cs typeface="Arial" panose="020B0604020202020204" pitchFamily="34" charset="0"/>
              </a:rPr>
              <a:t>© 2016 Autodesk</a:t>
            </a:r>
          </a:p>
        </p:txBody>
      </p:sp>
    </p:spTree>
    <p:extLst>
      <p:ext uri="{BB962C8B-B14F-4D97-AF65-F5344CB8AC3E}">
        <p14:creationId xmlns:p14="http://schemas.microsoft.com/office/powerpoint/2010/main" val="1433111766"/>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1" y="3"/>
            <a:ext cx="9144000" cy="4843463"/>
          </a:xfrm>
          <a:prstGeom prst="rect">
            <a:avLst/>
          </a:prstGeom>
        </p:spPr>
        <p:txBody>
          <a:bodyPr lIns="91411" tIns="45706" rIns="91411" bIns="45706" anchor="ctr"/>
          <a:lstStyle>
            <a:lvl1pPr marL="0" indent="0" algn="ctr">
              <a:buNone/>
              <a:defRPr sz="8042" b="1">
                <a:solidFill>
                  <a:schemeClr val="accent4"/>
                </a:solidFill>
                <a:latin typeface="Arial" pitchFamily="34" charset="0"/>
                <a:cs typeface="Arial" pitchFamily="34" charset="0"/>
              </a:defRPr>
            </a:lvl1pPr>
          </a:lstStyle>
          <a:p>
            <a:pPr lvl="0"/>
            <a:r>
              <a:rPr lang="en-US" dirty="0"/>
              <a:t>Keyword </a:t>
            </a:r>
            <a:br>
              <a:rPr lang="en-US" dirty="0"/>
            </a:br>
            <a:r>
              <a:rPr lang="en-US" dirty="0"/>
              <a:t>slide</a:t>
            </a:r>
          </a:p>
        </p:txBody>
      </p:sp>
    </p:spTree>
    <p:extLst>
      <p:ext uri="{BB962C8B-B14F-4D97-AF65-F5344CB8AC3E}">
        <p14:creationId xmlns:p14="http://schemas.microsoft.com/office/powerpoint/2010/main" val="1967381858"/>
      </p:ext>
    </p:extLst>
  </p:cSld>
  <p:clrMapOvr>
    <a:masterClrMapping/>
  </p:clrMapOvr>
  <p:transition/>
  <p:hf sldNum="0" hd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cSld name="Keyword slide">
    <p:spTree>
      <p:nvGrpSpPr>
        <p:cNvPr id="1" name=""/>
        <p:cNvGrpSpPr/>
        <p:nvPr/>
      </p:nvGrpSpPr>
      <p:grpSpPr>
        <a:xfrm>
          <a:off x="0" y="0"/>
          <a:ext cx="0" cy="0"/>
          <a:chOff x="0" y="0"/>
          <a:chExt cx="0" cy="0"/>
        </a:xfrm>
      </p:grpSpPr>
      <p:sp>
        <p:nvSpPr>
          <p:cNvPr id="10" name="Title 9"/>
          <p:cNvSpPr>
            <a:spLocks noGrp="1"/>
          </p:cNvSpPr>
          <p:nvPr>
            <p:ph type="title" hasCustomPrompt="1"/>
          </p:nvPr>
        </p:nvSpPr>
        <p:spPr>
          <a:xfrm>
            <a:off x="0" y="0"/>
            <a:ext cx="9144000" cy="5143500"/>
          </a:xfrm>
          <a:prstGeom prst="rect">
            <a:avLst/>
          </a:prstGeom>
        </p:spPr>
        <p:txBody>
          <a:bodyPr lIns="91425" tIns="45712" rIns="91425" bIns="45712" anchor="ctr"/>
          <a:lstStyle>
            <a:lvl1pPr algn="ctr">
              <a:defRPr sz="8000" b="1" i="0">
                <a:solidFill>
                  <a:schemeClr val="accent4"/>
                </a:solidFill>
                <a:latin typeface="Arial" panose="020B0604020202020204" pitchFamily="34" charset="0"/>
                <a:cs typeface="Arial" panose="020B0604020202020204" pitchFamily="34" charset="0"/>
              </a:defRPr>
            </a:lvl1pPr>
          </a:lstStyle>
          <a:p>
            <a:r>
              <a:rPr lang="en-US" dirty="0"/>
              <a:t>Keyword slide</a:t>
            </a:r>
          </a:p>
        </p:txBody>
      </p:sp>
      <p:pic>
        <p:nvPicPr>
          <p:cNvPr id="3" name="Picture 18" descr="autodesk-logo-rgb-color-logo-black-text-larg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34132" y="4811624"/>
            <a:ext cx="1050386" cy="176093"/>
          </a:xfrm>
          <a:prstGeom prst="rect">
            <a:avLst/>
          </a:prstGeom>
        </p:spPr>
      </p:pic>
    </p:spTree>
    <p:extLst>
      <p:ext uri="{BB962C8B-B14F-4D97-AF65-F5344CB8AC3E}">
        <p14:creationId xmlns:p14="http://schemas.microsoft.com/office/powerpoint/2010/main" val="1562908746"/>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cSld name="Final slide">
    <p:spTree>
      <p:nvGrpSpPr>
        <p:cNvPr id="1" name=""/>
        <p:cNvGrpSpPr/>
        <p:nvPr/>
      </p:nvGrpSpPr>
      <p:grpSpPr>
        <a:xfrm>
          <a:off x="0" y="0"/>
          <a:ext cx="0" cy="0"/>
          <a:chOff x="0" y="0"/>
          <a:chExt cx="0" cy="0"/>
        </a:xfrm>
      </p:grpSpPr>
      <p:pic>
        <p:nvPicPr>
          <p:cNvPr id="7" name="Picture 6" descr="autodesk-logo-ppt.png"/>
          <p:cNvPicPr>
            <a:picLocks noChangeAspect="1"/>
          </p:cNvPicPr>
          <p:nvPr/>
        </p:nvPicPr>
        <p:blipFill>
          <a:blip r:embed="rId2">
            <a:extLst>
              <a:ext uri="{BEBA8EAE-BF5A-486C-A8C5-ECC9F3942E4B}">
                <a14:imgProps xmlns:a14="http://schemas.microsoft.com/office/drawing/2010/main">
                  <a14:imgLayer r:embed="rId3">
                    <a14:imgEffect>
                      <a14:sharpenSoften amount="30000"/>
                    </a14:imgEffect>
                  </a14:imgLayer>
                </a14:imgProps>
              </a:ext>
              <a:ext uri="{28A0092B-C50C-407E-A947-70E740481C1C}">
                <a14:useLocalDpi xmlns:a14="http://schemas.microsoft.com/office/drawing/2010/main"/>
              </a:ext>
            </a:extLst>
          </a:blip>
          <a:stretch>
            <a:fillRect/>
          </a:stretch>
        </p:blipFill>
        <p:spPr>
          <a:xfrm>
            <a:off x="1600939" y="2077224"/>
            <a:ext cx="5943019" cy="989052"/>
          </a:xfrm>
          <a:prstGeom prst="rect">
            <a:avLst/>
          </a:prstGeom>
        </p:spPr>
      </p:pic>
      <p:sp>
        <p:nvSpPr>
          <p:cNvPr id="10" name="TextBox 9"/>
          <p:cNvSpPr txBox="1"/>
          <p:nvPr/>
        </p:nvSpPr>
        <p:spPr>
          <a:xfrm>
            <a:off x="254529" y="4899117"/>
            <a:ext cx="4572000" cy="130805"/>
          </a:xfrm>
          <a:prstGeom prst="rect">
            <a:avLst/>
          </a:prstGeom>
          <a:noFill/>
        </p:spPr>
        <p:txBody>
          <a:bodyPr wrap="square" lIns="0" tIns="0" rIns="0" bIns="0" rtlCol="0">
            <a:spAutoFit/>
          </a:bodyPr>
          <a:lstStyle/>
          <a:p>
            <a:r>
              <a:rPr lang="en-US" sz="850" b="0" i="0" dirty="0">
                <a:solidFill>
                  <a:schemeClr val="bg2">
                    <a:lumMod val="65000"/>
                  </a:schemeClr>
                </a:solidFill>
                <a:latin typeface="Arial" panose="020B0604020202020204" pitchFamily="34" charset="0"/>
                <a:cs typeface="Arial" panose="020B0604020202020204" pitchFamily="34" charset="0"/>
              </a:rPr>
              <a:t>© 2016 Autodesk. All rights reserved.</a:t>
            </a:r>
          </a:p>
        </p:txBody>
      </p:sp>
      <p:pic>
        <p:nvPicPr>
          <p:cNvPr id="4" name="Picture 3" descr="autodesk-logo-ppt.png"/>
          <p:cNvPicPr>
            <a:picLocks noChangeAspect="1"/>
          </p:cNvPicPr>
          <p:nvPr userDrawn="1"/>
        </p:nvPicPr>
        <p:blipFill>
          <a:blip r:embed="rId2">
            <a:extLst>
              <a:ext uri="{BEBA8EAE-BF5A-486C-A8C5-ECC9F3942E4B}">
                <a14:imgProps xmlns:a14="http://schemas.microsoft.com/office/drawing/2010/main">
                  <a14:imgLayer r:embed="rId3">
                    <a14:imgEffect>
                      <a14:sharpenSoften amount="30000"/>
                    </a14:imgEffect>
                  </a14:imgLayer>
                </a14:imgProps>
              </a:ext>
              <a:ext uri="{28A0092B-C50C-407E-A947-70E740481C1C}">
                <a14:useLocalDpi xmlns:a14="http://schemas.microsoft.com/office/drawing/2010/main"/>
              </a:ext>
            </a:extLst>
          </a:blip>
          <a:stretch>
            <a:fillRect/>
          </a:stretch>
        </p:blipFill>
        <p:spPr>
          <a:xfrm>
            <a:off x="1600939" y="2077224"/>
            <a:ext cx="5943019" cy="989052"/>
          </a:xfrm>
          <a:prstGeom prst="rect">
            <a:avLst/>
          </a:prstGeom>
        </p:spPr>
      </p:pic>
      <p:sp>
        <p:nvSpPr>
          <p:cNvPr id="6" name="TextBox 5"/>
          <p:cNvSpPr txBox="1"/>
          <p:nvPr userDrawn="1"/>
        </p:nvSpPr>
        <p:spPr>
          <a:xfrm>
            <a:off x="254530" y="4406830"/>
            <a:ext cx="8568522" cy="392415"/>
          </a:xfrm>
          <a:prstGeom prst="rect">
            <a:avLst/>
          </a:prstGeom>
          <a:noFill/>
        </p:spPr>
        <p:txBody>
          <a:bodyPr wrap="square" lIns="0" tIns="0" rIns="0" bIns="0" rtlCol="0">
            <a:spAutoFit/>
          </a:bodyPr>
          <a:lstStyle/>
          <a:p>
            <a:pPr>
              <a:lnSpc>
                <a:spcPct val="100000"/>
              </a:lnSpc>
            </a:pPr>
            <a:r>
              <a:rPr lang="en-US" sz="850" b="0" i="0" dirty="0">
                <a:solidFill>
                  <a:schemeClr val="bg2">
                    <a:lumMod val="65000"/>
                  </a:schemeClr>
                </a:solidFill>
                <a:latin typeface="Arial" panose="020B0604020202020204" pitchFamily="34" charset="0"/>
                <a:cs typeface="Arial" panose="020B0604020202020204" pitchFamily="34" charset="0"/>
              </a:rPr>
              <a:t>Autodesk and the Autodesk logo are registered trademarks or trademarks of Autodesk, Inc., and/or its subsidiaries and/or affiliates in the USA and/or other countries. All other brand names, product names, or</a:t>
            </a:r>
            <a:r>
              <a:rPr lang="en-US" sz="850" b="0" i="0" baseline="0" dirty="0">
                <a:solidFill>
                  <a:schemeClr val="bg2">
                    <a:lumMod val="65000"/>
                  </a:schemeClr>
                </a:solidFill>
                <a:latin typeface="Arial" panose="020B0604020202020204" pitchFamily="34" charset="0"/>
                <a:cs typeface="Arial" panose="020B0604020202020204" pitchFamily="34" charset="0"/>
              </a:rPr>
              <a:t> </a:t>
            </a:r>
            <a:r>
              <a:rPr lang="en-US" sz="850" b="0" i="0" dirty="0">
                <a:solidFill>
                  <a:schemeClr val="bg2">
                    <a:lumMod val="65000"/>
                  </a:schemeClr>
                </a:solidFill>
                <a:latin typeface="Arial" panose="020B0604020202020204" pitchFamily="34" charset="0"/>
                <a:cs typeface="Arial" panose="020B0604020202020204" pitchFamily="34" charset="0"/>
              </a:rPr>
              <a:t>trademarks belong to their respective holders. Autodesk reserves the right to alter product and services offerings, and specifications and pricing at any time without notice, and is</a:t>
            </a:r>
            <a:r>
              <a:rPr lang="en-US" sz="850" b="0" i="0" baseline="0" dirty="0">
                <a:solidFill>
                  <a:schemeClr val="bg2">
                    <a:lumMod val="65000"/>
                  </a:schemeClr>
                </a:solidFill>
                <a:latin typeface="Arial" panose="020B0604020202020204" pitchFamily="34" charset="0"/>
                <a:cs typeface="Arial" panose="020B0604020202020204" pitchFamily="34" charset="0"/>
              </a:rPr>
              <a:t> </a:t>
            </a:r>
            <a:r>
              <a:rPr lang="en-US" sz="850" b="0" i="0" dirty="0">
                <a:solidFill>
                  <a:schemeClr val="bg2">
                    <a:lumMod val="65000"/>
                  </a:schemeClr>
                </a:solidFill>
                <a:latin typeface="Arial" panose="020B0604020202020204" pitchFamily="34" charset="0"/>
                <a:cs typeface="Arial" panose="020B0604020202020204" pitchFamily="34" charset="0"/>
              </a:rPr>
              <a:t>not responsible for typographical or graphical errors that may appear in this document.</a:t>
            </a:r>
          </a:p>
        </p:txBody>
      </p:sp>
    </p:spTree>
    <p:extLst>
      <p:ext uri="{BB962C8B-B14F-4D97-AF65-F5344CB8AC3E}">
        <p14:creationId xmlns:p14="http://schemas.microsoft.com/office/powerpoint/2010/main" val="658766386"/>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Main Titl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1365055"/>
            <a:ext cx="9144000" cy="2299689"/>
          </a:xfrm>
          <a:prstGeom prst="rect">
            <a:avLst/>
          </a:prstGeom>
          <a:gradFill>
            <a:gsLst>
              <a:gs pos="20000">
                <a:schemeClr val="bg1">
                  <a:alpha val="88000"/>
                </a:schemeClr>
              </a:gs>
              <a:gs pos="100000">
                <a:schemeClr val="bg1">
                  <a:alpha val="50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48162" tIns="24080" rIns="48162" bIns="24080" rtlCol="0" anchor="ctr"/>
          <a:lstStyle/>
          <a:p>
            <a:pPr algn="ctr" defTabSz="428096"/>
            <a:endParaRPr lang="en-US" sz="1650">
              <a:solidFill>
                <a:srgbClr val="FFFFFF"/>
              </a:solidFill>
            </a:endParaRPr>
          </a:p>
        </p:txBody>
      </p:sp>
      <p:sp>
        <p:nvSpPr>
          <p:cNvPr id="4" name="Text Placeholder 2"/>
          <p:cNvSpPr>
            <a:spLocks noGrp="1"/>
          </p:cNvSpPr>
          <p:nvPr>
            <p:ph type="body" sz="quarter" idx="10" hasCustomPrompt="1"/>
          </p:nvPr>
        </p:nvSpPr>
        <p:spPr>
          <a:xfrm>
            <a:off x="457202" y="1824258"/>
            <a:ext cx="5397358" cy="461743"/>
          </a:xfrm>
          <a:prstGeom prst="rect">
            <a:avLst/>
          </a:prstGeom>
        </p:spPr>
        <p:txBody>
          <a:bodyPr lIns="0" tIns="0" rIns="0" bIns="0">
            <a:noAutofit/>
          </a:bodyPr>
          <a:lstStyle>
            <a:lvl1pPr marL="0" indent="0">
              <a:spcBef>
                <a:spcPts val="0"/>
              </a:spcBef>
              <a:buNone/>
              <a:defRPr sz="2400" b="1" baseline="0">
                <a:solidFill>
                  <a:schemeClr val="accent4"/>
                </a:solidFill>
                <a:latin typeface="Arial" pitchFamily="34" charset="0"/>
              </a:defRPr>
            </a:lvl1pPr>
          </a:lstStyle>
          <a:p>
            <a:pPr lvl="0"/>
            <a:r>
              <a:rPr lang="en-US" dirty="0"/>
              <a:t>BIM 360 Product Launch</a:t>
            </a:r>
          </a:p>
        </p:txBody>
      </p:sp>
      <p:sp>
        <p:nvSpPr>
          <p:cNvPr id="5" name="Text Placeholder 4"/>
          <p:cNvSpPr>
            <a:spLocks noGrp="1"/>
          </p:cNvSpPr>
          <p:nvPr>
            <p:ph type="body" sz="quarter" idx="12" hasCustomPrompt="1"/>
          </p:nvPr>
        </p:nvSpPr>
        <p:spPr>
          <a:xfrm>
            <a:off x="457203" y="2902149"/>
            <a:ext cx="5397356" cy="290441"/>
          </a:xfrm>
          <a:prstGeom prst="rect">
            <a:avLst/>
          </a:prstGeom>
        </p:spPr>
        <p:txBody>
          <a:bodyPr lIns="0" tIns="0" rIns="0" bIns="0">
            <a:noAutofit/>
          </a:bodyPr>
          <a:lstStyle>
            <a:lvl1pPr marL="0" indent="0">
              <a:spcBef>
                <a:spcPts val="0"/>
              </a:spcBef>
              <a:buNone/>
              <a:defRPr sz="1650" b="0" baseline="0">
                <a:solidFill>
                  <a:srgbClr val="000000"/>
                </a:solidFill>
                <a:latin typeface="Arial" pitchFamily="34" charset="0"/>
              </a:defRPr>
            </a:lvl1pPr>
          </a:lstStyle>
          <a:p>
            <a:pPr lvl="0"/>
            <a:r>
              <a:rPr lang="en-US" dirty="0"/>
              <a:t>BIM 360 Industry Marketing</a:t>
            </a:r>
          </a:p>
        </p:txBody>
      </p:sp>
      <p:sp>
        <p:nvSpPr>
          <p:cNvPr id="11" name="TextBox 10"/>
          <p:cNvSpPr txBox="1"/>
          <p:nvPr userDrawn="1"/>
        </p:nvSpPr>
        <p:spPr>
          <a:xfrm>
            <a:off x="109796" y="4953927"/>
            <a:ext cx="728497" cy="92333"/>
          </a:xfrm>
          <a:prstGeom prst="rect">
            <a:avLst/>
          </a:prstGeom>
          <a:noFill/>
        </p:spPr>
        <p:txBody>
          <a:bodyPr wrap="square" lIns="0" tIns="0" rIns="0" bIns="0" rtlCol="0">
            <a:spAutoFit/>
          </a:bodyPr>
          <a:lstStyle/>
          <a:p>
            <a:pPr defTabSz="428096"/>
            <a:r>
              <a:rPr lang="en-US" sz="600" dirty="0">
                <a:solidFill>
                  <a:srgbClr val="000000">
                    <a:lumMod val="65000"/>
                    <a:lumOff val="35000"/>
                  </a:srgbClr>
                </a:solidFill>
                <a:latin typeface="Frutiger Next LT W1G"/>
                <a:cs typeface="Frutiger Next LT W1G"/>
              </a:rPr>
              <a:t>© 2014 Autodesk</a:t>
            </a:r>
          </a:p>
        </p:txBody>
      </p:sp>
      <p:sp>
        <p:nvSpPr>
          <p:cNvPr id="10" name="Text Placeholder 15"/>
          <p:cNvSpPr>
            <a:spLocks noGrp="1"/>
          </p:cNvSpPr>
          <p:nvPr>
            <p:ph type="body" sz="quarter" idx="14" hasCustomPrompt="1"/>
          </p:nvPr>
        </p:nvSpPr>
        <p:spPr>
          <a:xfrm>
            <a:off x="474030" y="2286636"/>
            <a:ext cx="5397358" cy="236411"/>
          </a:xfrm>
          <a:prstGeom prst="rect">
            <a:avLst/>
          </a:prstGeom>
        </p:spPr>
        <p:txBody>
          <a:bodyPr lIns="0" tIns="0" rIns="0" bIns="0">
            <a:noAutofit/>
          </a:bodyPr>
          <a:lstStyle>
            <a:lvl1pPr marL="0" indent="0">
              <a:spcBef>
                <a:spcPts val="0"/>
              </a:spcBef>
              <a:buNone/>
              <a:defRPr sz="1275" b="1" baseline="0">
                <a:solidFill>
                  <a:schemeClr val="accent4"/>
                </a:solidFill>
                <a:latin typeface="Arial" pitchFamily="34" charset="0"/>
              </a:defRPr>
            </a:lvl1pPr>
          </a:lstStyle>
          <a:p>
            <a:pPr lvl="0"/>
            <a:r>
              <a:rPr lang="en-US" dirty="0"/>
              <a:t>March 2013</a:t>
            </a:r>
          </a:p>
        </p:txBody>
      </p:sp>
    </p:spTree>
    <p:extLst>
      <p:ext uri="{BB962C8B-B14F-4D97-AF65-F5344CB8AC3E}">
        <p14:creationId xmlns:p14="http://schemas.microsoft.com/office/powerpoint/2010/main" val="3951215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Section/Chapter Titl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descr="PPT_Template_Footer.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4" y="4862443"/>
            <a:ext cx="9144000" cy="281057"/>
          </a:xfrm>
          <a:prstGeom prst="rect">
            <a:avLst/>
          </a:prstGeom>
        </p:spPr>
      </p:pic>
      <p:sp>
        <p:nvSpPr>
          <p:cNvPr id="2" name="Title 1"/>
          <p:cNvSpPr>
            <a:spLocks noGrp="1"/>
          </p:cNvSpPr>
          <p:nvPr>
            <p:ph type="title" hasCustomPrompt="1"/>
          </p:nvPr>
        </p:nvSpPr>
        <p:spPr>
          <a:xfrm>
            <a:off x="894" y="1615086"/>
            <a:ext cx="9143106" cy="1778794"/>
          </a:xfrm>
          <a:prstGeom prst="rect">
            <a:avLst/>
          </a:prstGeom>
          <a:gradFill flip="none" rotWithShape="1">
            <a:gsLst>
              <a:gs pos="20000">
                <a:schemeClr val="bg2">
                  <a:alpha val="88000"/>
                </a:schemeClr>
              </a:gs>
              <a:gs pos="100000">
                <a:schemeClr val="bg2">
                  <a:alpha val="50000"/>
                </a:schemeClr>
              </a:gs>
            </a:gsLst>
            <a:lin ang="0" scaled="1"/>
            <a:tileRect/>
          </a:gradFill>
        </p:spPr>
        <p:txBody>
          <a:bodyPr vert="horz" lIns="0" tIns="0" rIns="0" bIns="0" anchor="ctr" anchorCtr="0"/>
          <a:lstStyle>
            <a:lvl1pPr marL="433441" algn="l">
              <a:defRPr sz="3150" baseline="0"/>
            </a:lvl1pPr>
          </a:lstStyle>
          <a:p>
            <a:r>
              <a:rPr lang="en-US" dirty="0"/>
              <a:t>Section/chapter title slide</a:t>
            </a:r>
          </a:p>
        </p:txBody>
      </p:sp>
      <p:sp>
        <p:nvSpPr>
          <p:cNvPr id="9" name="Text Placeholder 9"/>
          <p:cNvSpPr>
            <a:spLocks noGrp="1"/>
          </p:cNvSpPr>
          <p:nvPr>
            <p:ph type="body" sz="quarter" idx="11" hasCustomPrompt="1"/>
          </p:nvPr>
        </p:nvSpPr>
        <p:spPr>
          <a:xfrm>
            <a:off x="109782" y="4506306"/>
            <a:ext cx="8902680" cy="261440"/>
          </a:xfrm>
          <a:prstGeom prst="rect">
            <a:avLst/>
          </a:prstGeom>
        </p:spPr>
        <p:txBody>
          <a:bodyPr vert="horz" lIns="0" tIns="0" rIns="0" bIns="0" anchor="b" anchorCtr="0"/>
          <a:lstStyle>
            <a:lvl1pPr marL="0" indent="0">
              <a:buNone/>
              <a:defRPr sz="600" baseline="0">
                <a:solidFill>
                  <a:srgbClr val="595959"/>
                </a:solidFill>
              </a:defRPr>
            </a:lvl1pPr>
          </a:lstStyle>
          <a:p>
            <a:pPr lvl="0"/>
            <a:r>
              <a:rPr lang="en-US" dirty="0"/>
              <a:t>Image credit line goes here</a:t>
            </a:r>
          </a:p>
        </p:txBody>
      </p:sp>
      <p:sp>
        <p:nvSpPr>
          <p:cNvPr id="7" name="TextBox 6"/>
          <p:cNvSpPr txBox="1"/>
          <p:nvPr userDrawn="1"/>
        </p:nvSpPr>
        <p:spPr>
          <a:xfrm>
            <a:off x="109796" y="4953927"/>
            <a:ext cx="728497" cy="92333"/>
          </a:xfrm>
          <a:prstGeom prst="rect">
            <a:avLst/>
          </a:prstGeom>
          <a:noFill/>
        </p:spPr>
        <p:txBody>
          <a:bodyPr wrap="square" lIns="0" tIns="0" rIns="0" bIns="0" rtlCol="0">
            <a:spAutoFit/>
          </a:bodyPr>
          <a:lstStyle/>
          <a:p>
            <a:pPr defTabSz="428096"/>
            <a:r>
              <a:rPr lang="en-US" sz="600" dirty="0">
                <a:solidFill>
                  <a:srgbClr val="000000">
                    <a:lumMod val="65000"/>
                    <a:lumOff val="35000"/>
                  </a:srgbClr>
                </a:solidFill>
                <a:latin typeface="Frutiger Next LT W1G"/>
                <a:cs typeface="Frutiger Next LT W1G"/>
              </a:rPr>
              <a:t>© 2014 Autodesk</a:t>
            </a:r>
          </a:p>
        </p:txBody>
      </p:sp>
    </p:spTree>
    <p:extLst>
      <p:ext uri="{BB962C8B-B14F-4D97-AF65-F5344CB8AC3E}">
        <p14:creationId xmlns:p14="http://schemas.microsoft.com/office/powerpoint/2010/main" val="1561370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Keywor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0" y="12"/>
            <a:ext cx="9144000" cy="4638691"/>
          </a:xfrm>
          <a:prstGeom prst="rect">
            <a:avLst/>
          </a:prstGeom>
        </p:spPr>
        <p:txBody>
          <a:bodyPr lIns="0" tIns="0" rIns="0" bIns="0" anchor="ctr" anchorCtr="1">
            <a:normAutofit/>
          </a:bodyPr>
          <a:lstStyle>
            <a:lvl1pPr marL="0" indent="0" algn="ctr">
              <a:spcBef>
                <a:spcPts val="0"/>
              </a:spcBef>
              <a:buNone/>
              <a:defRPr sz="7350" b="1" i="0" baseline="0">
                <a:solidFill>
                  <a:srgbClr val="1B58A8"/>
                </a:solidFill>
                <a:latin typeface="Arial" pitchFamily="34" charset="0"/>
                <a:cs typeface="Frutiger Next LT W1G"/>
              </a:defRPr>
            </a:lvl1pPr>
          </a:lstStyle>
          <a:p>
            <a:pPr lvl="0"/>
            <a:r>
              <a:rPr lang="en-US" dirty="0"/>
              <a:t>Keyword</a:t>
            </a:r>
          </a:p>
        </p:txBody>
      </p:sp>
      <p:sp>
        <p:nvSpPr>
          <p:cNvPr id="4" name="TextBox 3"/>
          <p:cNvSpPr txBox="1"/>
          <p:nvPr userDrawn="1"/>
        </p:nvSpPr>
        <p:spPr>
          <a:xfrm>
            <a:off x="109796" y="4953927"/>
            <a:ext cx="728497" cy="92333"/>
          </a:xfrm>
          <a:prstGeom prst="rect">
            <a:avLst/>
          </a:prstGeom>
          <a:noFill/>
        </p:spPr>
        <p:txBody>
          <a:bodyPr wrap="square" lIns="0" tIns="0" rIns="0" bIns="0" rtlCol="0">
            <a:spAutoFit/>
          </a:bodyPr>
          <a:lstStyle/>
          <a:p>
            <a:pPr defTabSz="428096"/>
            <a:r>
              <a:rPr lang="en-US" sz="600" dirty="0">
                <a:solidFill>
                  <a:srgbClr val="000000">
                    <a:lumMod val="65000"/>
                    <a:lumOff val="35000"/>
                  </a:srgbClr>
                </a:solidFill>
                <a:latin typeface="Frutiger Next LT W1G"/>
                <a:cs typeface="Frutiger Next LT W1G"/>
              </a:rPr>
              <a:t>© 2014 Autodesk</a:t>
            </a:r>
          </a:p>
        </p:txBody>
      </p:sp>
    </p:spTree>
    <p:extLst>
      <p:ext uri="{BB962C8B-B14F-4D97-AF65-F5344CB8AC3E}">
        <p14:creationId xmlns:p14="http://schemas.microsoft.com/office/powerpoint/2010/main" val="3435736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4272439" y="4800602"/>
            <a:ext cx="376796" cy="273248"/>
          </a:xfrm>
          <a:prstGeom prst="rect">
            <a:avLst/>
          </a:prstGeom>
        </p:spPr>
        <p:txBody>
          <a:bodyPr lIns="91315" tIns="45660" rIns="91315" bIns="45660"/>
          <a:lstStyle>
            <a:lvl1pPr>
              <a:defRPr/>
            </a:lvl1pPr>
          </a:lstStyle>
          <a:p>
            <a:pPr defTabSz="684672">
              <a:defRPr/>
            </a:pPr>
            <a:fld id="{DCA6A6B8-7AD8-744B-9688-80B68A8356ED}" type="slidenum">
              <a:rPr lang="en-US" smtClean="0">
                <a:solidFill>
                  <a:srgbClr val="FFFFFF">
                    <a:tint val="75000"/>
                  </a:srgbClr>
                </a:solidFill>
              </a:rPr>
              <a:pPr defTabSz="684672">
                <a:defRPr/>
              </a:pPr>
              <a:t>‹#›</a:t>
            </a:fld>
            <a:endParaRPr lang="en-US" dirty="0">
              <a:solidFill>
                <a:srgbClr val="FFFFFF">
                  <a:tint val="75000"/>
                </a:srgbClr>
              </a:solidFill>
            </a:endParaRPr>
          </a:p>
        </p:txBody>
      </p:sp>
    </p:spTree>
    <p:extLst>
      <p:ext uri="{BB962C8B-B14F-4D97-AF65-F5344CB8AC3E}">
        <p14:creationId xmlns:p14="http://schemas.microsoft.com/office/powerpoint/2010/main" val="1872165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Text">
    <p:spTree>
      <p:nvGrpSpPr>
        <p:cNvPr id="1" name=""/>
        <p:cNvGrpSpPr/>
        <p:nvPr/>
      </p:nvGrpSpPr>
      <p:grpSpPr>
        <a:xfrm>
          <a:off x="0" y="0"/>
          <a:ext cx="0" cy="0"/>
          <a:chOff x="0" y="0"/>
          <a:chExt cx="0" cy="0"/>
        </a:xfrm>
      </p:grpSpPr>
      <p:sp>
        <p:nvSpPr>
          <p:cNvPr id="9" name="Content Placeholder 8"/>
          <p:cNvSpPr>
            <a:spLocks noGrp="1"/>
          </p:cNvSpPr>
          <p:nvPr>
            <p:ph sz="quarter" idx="10"/>
          </p:nvPr>
        </p:nvSpPr>
        <p:spPr>
          <a:xfrm>
            <a:off x="484832" y="716236"/>
            <a:ext cx="8123140" cy="3782192"/>
          </a:xfrm>
          <a:prstGeom prst="rect">
            <a:avLst/>
          </a:prstGeom>
        </p:spPr>
        <p:txBody>
          <a:bodyPr vert="horz"/>
          <a:lstStyle>
            <a:lvl1pPr>
              <a:defRPr sz="1800">
                <a:solidFill>
                  <a:srgbClr val="3C3F42"/>
                </a:solidFill>
                <a:latin typeface="Arial"/>
                <a:cs typeface="Arial"/>
              </a:defRPr>
            </a:lvl1pPr>
            <a:lvl2pPr>
              <a:defRPr sz="1600">
                <a:solidFill>
                  <a:srgbClr val="3C3F42"/>
                </a:solidFill>
                <a:latin typeface="Arial"/>
                <a:cs typeface="Arial"/>
              </a:defRPr>
            </a:lvl2pPr>
            <a:lvl3pPr>
              <a:defRPr sz="1400">
                <a:solidFill>
                  <a:srgbClr val="3C3F42"/>
                </a:solidFill>
                <a:latin typeface="Arial"/>
                <a:cs typeface="Arial"/>
              </a:defRPr>
            </a:lvl3pPr>
            <a:lvl4pPr>
              <a:defRPr sz="1200">
                <a:solidFill>
                  <a:srgbClr val="3C3F42"/>
                </a:solidFill>
                <a:latin typeface="Arial"/>
                <a:cs typeface="Arial"/>
              </a:defRPr>
            </a:lvl4pPr>
            <a:lvl5pPr>
              <a:defRPr sz="1200">
                <a:solidFill>
                  <a:srgbClr val="3C3F42"/>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p:cNvSpPr>
            <a:spLocks noGrp="1"/>
          </p:cNvSpPr>
          <p:nvPr>
            <p:ph type="title" hasCustomPrompt="1"/>
          </p:nvPr>
        </p:nvSpPr>
        <p:spPr>
          <a:xfrm>
            <a:off x="484832" y="95871"/>
            <a:ext cx="7893499" cy="333249"/>
          </a:xfrm>
          <a:prstGeom prst="rect">
            <a:avLst/>
          </a:prstGeom>
        </p:spPr>
        <p:txBody>
          <a:bodyPr vert="horz" anchor="ctr"/>
          <a:lstStyle>
            <a:lvl1pPr algn="l">
              <a:defRPr sz="1800" baseline="0">
                <a:solidFill>
                  <a:schemeClr val="bg1"/>
                </a:solidFill>
                <a:latin typeface="Arial"/>
                <a:cs typeface="Arial"/>
              </a:defRPr>
            </a:lvl1pPr>
          </a:lstStyle>
          <a:p>
            <a:r>
              <a:rPr lang="en-US" dirty="0"/>
              <a:t>Slide Title Goes Here</a:t>
            </a:r>
          </a:p>
        </p:txBody>
      </p:sp>
    </p:spTree>
    <p:extLst>
      <p:ext uri="{BB962C8B-B14F-4D97-AF65-F5344CB8AC3E}">
        <p14:creationId xmlns:p14="http://schemas.microsoft.com/office/powerpoint/2010/main" val="2497224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 Pillars">
    <p:spTree>
      <p:nvGrpSpPr>
        <p:cNvPr id="1" name=""/>
        <p:cNvGrpSpPr/>
        <p:nvPr/>
      </p:nvGrpSpPr>
      <p:grpSpPr>
        <a:xfrm>
          <a:off x="0" y="0"/>
          <a:ext cx="0" cy="0"/>
          <a:chOff x="0" y="0"/>
          <a:chExt cx="0" cy="0"/>
        </a:xfrm>
      </p:grpSpPr>
      <p:sp>
        <p:nvSpPr>
          <p:cNvPr id="11" name="Text Placeholder 10"/>
          <p:cNvSpPr>
            <a:spLocks noGrp="1"/>
          </p:cNvSpPr>
          <p:nvPr>
            <p:ph type="body" sz="quarter" idx="11" hasCustomPrompt="1"/>
          </p:nvPr>
        </p:nvSpPr>
        <p:spPr>
          <a:xfrm>
            <a:off x="473075" y="1930400"/>
            <a:ext cx="5715000" cy="323850"/>
          </a:xfrm>
          <a:prstGeom prst="rect">
            <a:avLst/>
          </a:prstGeom>
        </p:spPr>
        <p:txBody>
          <a:bodyPr vert="horz" anchor="ctr"/>
          <a:lstStyle>
            <a:lvl1pPr marL="0" indent="0">
              <a:buNone/>
              <a:defRPr sz="1600" baseline="0">
                <a:solidFill>
                  <a:srgbClr val="FFFFFF"/>
                </a:solidFill>
                <a:latin typeface="Arial"/>
                <a:cs typeface="Arial"/>
              </a:defRPr>
            </a:lvl1pPr>
            <a:lvl2pPr marL="457200" indent="0">
              <a:buNone/>
              <a:defRPr>
                <a:solidFill>
                  <a:srgbClr val="FFFFFF"/>
                </a:solidFill>
                <a:latin typeface="Arial"/>
                <a:cs typeface="Arial"/>
              </a:defRPr>
            </a:lvl2pPr>
            <a:lvl3pPr marL="914400" indent="0">
              <a:buNone/>
              <a:defRPr>
                <a:solidFill>
                  <a:srgbClr val="FFFFFF"/>
                </a:solidFill>
                <a:latin typeface="Arial"/>
                <a:cs typeface="Arial"/>
              </a:defRPr>
            </a:lvl3pPr>
            <a:lvl4pPr marL="1371600" indent="0">
              <a:buNone/>
              <a:defRPr>
                <a:solidFill>
                  <a:srgbClr val="FFFFFF"/>
                </a:solidFill>
                <a:latin typeface="Arial"/>
                <a:cs typeface="Arial"/>
              </a:defRPr>
            </a:lvl4pPr>
            <a:lvl5pPr marL="1828800" indent="0">
              <a:buNone/>
              <a:defRPr>
                <a:solidFill>
                  <a:srgbClr val="FFFFFF"/>
                </a:solidFill>
                <a:latin typeface="Arial"/>
                <a:cs typeface="Arial"/>
              </a:defRPr>
            </a:lvl5pPr>
          </a:lstStyle>
          <a:p>
            <a:pPr lvl="0"/>
            <a:r>
              <a:rPr lang="en-US" dirty="0"/>
              <a:t>Add bullet point here</a:t>
            </a:r>
          </a:p>
        </p:txBody>
      </p:sp>
      <p:sp>
        <p:nvSpPr>
          <p:cNvPr id="12" name="Text Placeholder 10"/>
          <p:cNvSpPr>
            <a:spLocks noGrp="1"/>
          </p:cNvSpPr>
          <p:nvPr>
            <p:ph type="body" sz="quarter" idx="12" hasCustomPrompt="1"/>
          </p:nvPr>
        </p:nvSpPr>
        <p:spPr>
          <a:xfrm>
            <a:off x="469970" y="1395920"/>
            <a:ext cx="5866846" cy="323850"/>
          </a:xfrm>
          <a:prstGeom prst="rect">
            <a:avLst/>
          </a:prstGeom>
        </p:spPr>
        <p:txBody>
          <a:bodyPr vert="horz" anchor="ctr"/>
          <a:lstStyle>
            <a:lvl1pPr marL="0" indent="0">
              <a:buNone/>
              <a:defRPr sz="1600" baseline="0">
                <a:solidFill>
                  <a:srgbClr val="FFFFFF"/>
                </a:solidFill>
                <a:latin typeface="Arial"/>
                <a:cs typeface="Arial"/>
              </a:defRPr>
            </a:lvl1pPr>
            <a:lvl2pPr marL="457200" indent="0">
              <a:buNone/>
              <a:defRPr>
                <a:solidFill>
                  <a:srgbClr val="FFFFFF"/>
                </a:solidFill>
                <a:latin typeface="Arial"/>
                <a:cs typeface="Arial"/>
              </a:defRPr>
            </a:lvl2pPr>
            <a:lvl3pPr marL="914400" indent="0">
              <a:buNone/>
              <a:defRPr>
                <a:solidFill>
                  <a:srgbClr val="FFFFFF"/>
                </a:solidFill>
                <a:latin typeface="Arial"/>
                <a:cs typeface="Arial"/>
              </a:defRPr>
            </a:lvl3pPr>
            <a:lvl4pPr marL="1371600" indent="0">
              <a:buNone/>
              <a:defRPr>
                <a:solidFill>
                  <a:srgbClr val="FFFFFF"/>
                </a:solidFill>
                <a:latin typeface="Arial"/>
                <a:cs typeface="Arial"/>
              </a:defRPr>
            </a:lvl4pPr>
            <a:lvl5pPr marL="1828800" indent="0">
              <a:buNone/>
              <a:defRPr>
                <a:solidFill>
                  <a:srgbClr val="FFFFFF"/>
                </a:solidFill>
                <a:latin typeface="Arial"/>
                <a:cs typeface="Arial"/>
              </a:defRPr>
            </a:lvl5pPr>
          </a:lstStyle>
          <a:p>
            <a:pPr lvl="0"/>
            <a:r>
              <a:rPr lang="en-US" dirty="0"/>
              <a:t>Add bullet point here</a:t>
            </a:r>
          </a:p>
        </p:txBody>
      </p:sp>
      <p:sp>
        <p:nvSpPr>
          <p:cNvPr id="14" name="Text Placeholder 10"/>
          <p:cNvSpPr>
            <a:spLocks noGrp="1"/>
          </p:cNvSpPr>
          <p:nvPr>
            <p:ph type="body" sz="quarter" idx="14" hasCustomPrompt="1"/>
          </p:nvPr>
        </p:nvSpPr>
        <p:spPr>
          <a:xfrm>
            <a:off x="473345" y="2442560"/>
            <a:ext cx="5565421" cy="323850"/>
          </a:xfrm>
          <a:prstGeom prst="rect">
            <a:avLst/>
          </a:prstGeom>
        </p:spPr>
        <p:txBody>
          <a:bodyPr vert="horz" anchor="ctr"/>
          <a:lstStyle>
            <a:lvl1pPr marL="0" indent="0">
              <a:buNone/>
              <a:defRPr sz="1600" baseline="0">
                <a:solidFill>
                  <a:srgbClr val="FFFFFF"/>
                </a:solidFill>
                <a:latin typeface="Arial"/>
                <a:cs typeface="Arial"/>
              </a:defRPr>
            </a:lvl1pPr>
            <a:lvl2pPr marL="457200" indent="0">
              <a:buNone/>
              <a:defRPr>
                <a:solidFill>
                  <a:srgbClr val="FFFFFF"/>
                </a:solidFill>
                <a:latin typeface="Arial"/>
                <a:cs typeface="Arial"/>
              </a:defRPr>
            </a:lvl2pPr>
            <a:lvl3pPr marL="914400" indent="0">
              <a:buNone/>
              <a:defRPr>
                <a:solidFill>
                  <a:srgbClr val="FFFFFF"/>
                </a:solidFill>
                <a:latin typeface="Arial"/>
                <a:cs typeface="Arial"/>
              </a:defRPr>
            </a:lvl3pPr>
            <a:lvl4pPr marL="1371600" indent="0">
              <a:buNone/>
              <a:defRPr>
                <a:solidFill>
                  <a:srgbClr val="FFFFFF"/>
                </a:solidFill>
                <a:latin typeface="Arial"/>
                <a:cs typeface="Arial"/>
              </a:defRPr>
            </a:lvl4pPr>
            <a:lvl5pPr marL="1828800" indent="0">
              <a:buNone/>
              <a:defRPr>
                <a:solidFill>
                  <a:srgbClr val="FFFFFF"/>
                </a:solidFill>
                <a:latin typeface="Arial"/>
                <a:cs typeface="Arial"/>
              </a:defRPr>
            </a:lvl5pPr>
          </a:lstStyle>
          <a:p>
            <a:pPr lvl="0"/>
            <a:r>
              <a:rPr lang="en-US" dirty="0"/>
              <a:t>Add bullet point here</a:t>
            </a:r>
          </a:p>
        </p:txBody>
      </p:sp>
      <p:sp>
        <p:nvSpPr>
          <p:cNvPr id="3" name="Text Placeholder 2"/>
          <p:cNvSpPr>
            <a:spLocks noGrp="1"/>
          </p:cNvSpPr>
          <p:nvPr>
            <p:ph type="body" sz="quarter" idx="15" hasCustomPrompt="1"/>
          </p:nvPr>
        </p:nvSpPr>
        <p:spPr>
          <a:xfrm>
            <a:off x="6618156" y="3732550"/>
            <a:ext cx="2456175" cy="961369"/>
          </a:xfrm>
          <a:prstGeom prst="rect">
            <a:avLst/>
          </a:prstGeom>
        </p:spPr>
        <p:txBody>
          <a:bodyPr/>
          <a:lstStyle>
            <a:lvl1pPr marL="0" indent="0">
              <a:buNone/>
              <a:defRPr sz="1100" baseline="0">
                <a:solidFill>
                  <a:srgbClr val="FF0000"/>
                </a:solidFill>
                <a:latin typeface="Arial" charset="0"/>
                <a:ea typeface="Arial" charset="0"/>
                <a:cs typeface="Arial" charset="0"/>
              </a:defRPr>
            </a:lvl1pPr>
            <a:lvl2pPr marL="457200" indent="0">
              <a:buNone/>
              <a:defRPr>
                <a:solidFill>
                  <a:srgbClr val="FF0000"/>
                </a:solidFill>
                <a:latin typeface="Arial" charset="0"/>
                <a:ea typeface="Arial" charset="0"/>
                <a:cs typeface="Arial" charset="0"/>
              </a:defRPr>
            </a:lvl2pPr>
            <a:lvl3pPr marL="914400" indent="0">
              <a:buNone/>
              <a:defRPr>
                <a:solidFill>
                  <a:srgbClr val="FF0000"/>
                </a:solidFill>
                <a:latin typeface="Arial" charset="0"/>
                <a:ea typeface="Arial" charset="0"/>
                <a:cs typeface="Arial" charset="0"/>
              </a:defRPr>
            </a:lvl3pPr>
            <a:lvl4pPr marL="1371600" indent="0">
              <a:buNone/>
              <a:defRPr>
                <a:solidFill>
                  <a:srgbClr val="FF0000"/>
                </a:solidFill>
                <a:latin typeface="Arial" charset="0"/>
                <a:ea typeface="Arial" charset="0"/>
                <a:cs typeface="Arial" charset="0"/>
              </a:defRPr>
            </a:lvl4pPr>
            <a:lvl5pPr marL="1828800" indent="0">
              <a:buNone/>
              <a:defRPr>
                <a:solidFill>
                  <a:srgbClr val="FF0000"/>
                </a:solidFill>
                <a:latin typeface="Arial" charset="0"/>
                <a:ea typeface="Arial" charset="0"/>
                <a:cs typeface="Arial" charset="0"/>
              </a:defRPr>
            </a:lvl5pPr>
          </a:lstStyle>
          <a:p>
            <a:pPr lvl="0"/>
            <a:r>
              <a:rPr lang="en-US" dirty="0"/>
              <a:t>Use this slide to highlight important bullets of pillars of business. 5 are provided. The bottom 2 can be deleted if not needed or copy/pasted to add additional. </a:t>
            </a:r>
          </a:p>
        </p:txBody>
      </p:sp>
      <p:sp>
        <p:nvSpPr>
          <p:cNvPr id="8" name="Title 1"/>
          <p:cNvSpPr>
            <a:spLocks noGrp="1"/>
          </p:cNvSpPr>
          <p:nvPr>
            <p:ph type="title" hasCustomPrompt="1"/>
          </p:nvPr>
        </p:nvSpPr>
        <p:spPr>
          <a:xfrm>
            <a:off x="484832" y="95871"/>
            <a:ext cx="7893499" cy="333249"/>
          </a:xfrm>
          <a:prstGeom prst="rect">
            <a:avLst/>
          </a:prstGeom>
        </p:spPr>
        <p:txBody>
          <a:bodyPr vert="horz" anchor="ctr"/>
          <a:lstStyle>
            <a:lvl1pPr algn="l">
              <a:defRPr sz="1800" baseline="0">
                <a:solidFill>
                  <a:schemeClr val="bg1"/>
                </a:solidFill>
                <a:latin typeface="Arial"/>
                <a:cs typeface="Arial"/>
              </a:defRPr>
            </a:lvl1pPr>
          </a:lstStyle>
          <a:p>
            <a:r>
              <a:rPr lang="en-US" dirty="0"/>
              <a:t>Slide Title Goes Here</a:t>
            </a:r>
          </a:p>
        </p:txBody>
      </p:sp>
    </p:spTree>
    <p:extLst>
      <p:ext uri="{BB962C8B-B14F-4D97-AF65-F5344CB8AC3E}">
        <p14:creationId xmlns:p14="http://schemas.microsoft.com/office/powerpoint/2010/main" val="2342438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mployee Profiles Group Pic">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993309" y="3702520"/>
            <a:ext cx="1285875" cy="832620"/>
          </a:xfrm>
          <a:prstGeom prst="rect">
            <a:avLst/>
          </a:prstGeom>
        </p:spPr>
        <p:txBody>
          <a:bodyPr vert="horz"/>
          <a:lstStyle>
            <a:lvl1pPr marL="0" indent="0" algn="ctr">
              <a:buNone/>
              <a:defRPr sz="900" baseline="0">
                <a:solidFill>
                  <a:srgbClr val="FFFFFF"/>
                </a:solidFill>
                <a:latin typeface="Arial"/>
                <a:cs typeface="Arial"/>
              </a:defRPr>
            </a:lvl1pPr>
          </a:lstStyle>
          <a:p>
            <a:pPr lvl="0"/>
            <a:r>
              <a:rPr lang="en-US" dirty="0"/>
              <a:t>Add Employee Name  and Title Here</a:t>
            </a:r>
          </a:p>
          <a:p>
            <a:pPr lvl="0"/>
            <a:endParaRPr lang="en-US" dirty="0"/>
          </a:p>
        </p:txBody>
      </p:sp>
      <p:sp>
        <p:nvSpPr>
          <p:cNvPr id="7" name="Text Placeholder 2"/>
          <p:cNvSpPr>
            <a:spLocks noGrp="1"/>
          </p:cNvSpPr>
          <p:nvPr>
            <p:ph type="body" sz="quarter" idx="11" hasCustomPrompt="1"/>
          </p:nvPr>
        </p:nvSpPr>
        <p:spPr>
          <a:xfrm>
            <a:off x="2961070" y="3705509"/>
            <a:ext cx="1285875" cy="832620"/>
          </a:xfrm>
          <a:prstGeom prst="rect">
            <a:avLst/>
          </a:prstGeom>
        </p:spPr>
        <p:txBody>
          <a:bodyPr vert="horz"/>
          <a:lstStyle>
            <a:lvl1pPr marL="0" indent="0" algn="ctr">
              <a:buNone/>
              <a:defRPr sz="900" baseline="0">
                <a:solidFill>
                  <a:srgbClr val="FFFFFF"/>
                </a:solidFill>
                <a:latin typeface="Arial"/>
                <a:cs typeface="Arial"/>
              </a:defRPr>
            </a:lvl1pPr>
          </a:lstStyle>
          <a:p>
            <a:pPr lvl="0"/>
            <a:r>
              <a:rPr lang="en-US" dirty="0"/>
              <a:t>Add Employee Name and Title Here</a:t>
            </a:r>
          </a:p>
        </p:txBody>
      </p:sp>
      <p:sp>
        <p:nvSpPr>
          <p:cNvPr id="8" name="Text Placeholder 2"/>
          <p:cNvSpPr>
            <a:spLocks noGrp="1"/>
          </p:cNvSpPr>
          <p:nvPr>
            <p:ph type="body" sz="quarter" idx="12" hasCustomPrompt="1"/>
          </p:nvPr>
        </p:nvSpPr>
        <p:spPr>
          <a:xfrm>
            <a:off x="4933305" y="3705510"/>
            <a:ext cx="1285875" cy="832620"/>
          </a:xfrm>
          <a:prstGeom prst="rect">
            <a:avLst/>
          </a:prstGeom>
        </p:spPr>
        <p:txBody>
          <a:bodyPr vert="horz"/>
          <a:lstStyle>
            <a:lvl1pPr marL="0" indent="0" algn="ctr">
              <a:buNone/>
              <a:defRPr sz="900" baseline="0">
                <a:solidFill>
                  <a:srgbClr val="FFFFFF"/>
                </a:solidFill>
                <a:latin typeface="Arial"/>
                <a:cs typeface="Arial"/>
              </a:defRPr>
            </a:lvl1pPr>
          </a:lstStyle>
          <a:p>
            <a:pPr lvl="0"/>
            <a:r>
              <a:rPr lang="en-US" dirty="0"/>
              <a:t>Add Employee Name and Title Here</a:t>
            </a:r>
          </a:p>
        </p:txBody>
      </p:sp>
      <p:sp>
        <p:nvSpPr>
          <p:cNvPr id="9" name="Text Placeholder 2"/>
          <p:cNvSpPr>
            <a:spLocks noGrp="1"/>
          </p:cNvSpPr>
          <p:nvPr>
            <p:ph type="body" sz="quarter" idx="13" hasCustomPrompt="1"/>
          </p:nvPr>
        </p:nvSpPr>
        <p:spPr>
          <a:xfrm>
            <a:off x="6901066" y="3708499"/>
            <a:ext cx="1285875" cy="832620"/>
          </a:xfrm>
          <a:prstGeom prst="rect">
            <a:avLst/>
          </a:prstGeom>
        </p:spPr>
        <p:txBody>
          <a:bodyPr vert="horz"/>
          <a:lstStyle>
            <a:lvl1pPr marL="0" indent="0" algn="ctr">
              <a:buNone/>
              <a:defRPr sz="900" baseline="0">
                <a:solidFill>
                  <a:srgbClr val="FFFFFF"/>
                </a:solidFill>
                <a:latin typeface="Arial"/>
                <a:cs typeface="Arial"/>
              </a:defRPr>
            </a:lvl1pPr>
          </a:lstStyle>
          <a:p>
            <a:pPr lvl="0"/>
            <a:r>
              <a:rPr lang="en-US" dirty="0"/>
              <a:t>Add Employee Name and Title Here</a:t>
            </a:r>
          </a:p>
        </p:txBody>
      </p:sp>
      <p:sp>
        <p:nvSpPr>
          <p:cNvPr id="15" name="Text Placeholder 14"/>
          <p:cNvSpPr>
            <a:spLocks noGrp="1"/>
          </p:cNvSpPr>
          <p:nvPr>
            <p:ph type="body" sz="quarter" idx="14" hasCustomPrompt="1"/>
          </p:nvPr>
        </p:nvSpPr>
        <p:spPr>
          <a:xfrm>
            <a:off x="471208" y="658272"/>
            <a:ext cx="8215833" cy="273546"/>
          </a:xfrm>
          <a:prstGeom prst="rect">
            <a:avLst/>
          </a:prstGeom>
        </p:spPr>
        <p:txBody>
          <a:bodyPr vert="horz" anchor="ctr"/>
          <a:lstStyle>
            <a:lvl1pPr marL="0" indent="0">
              <a:buNone/>
              <a:defRPr sz="1200">
                <a:solidFill>
                  <a:srgbClr val="3C3F42"/>
                </a:solidFill>
                <a:latin typeface="Arial"/>
                <a:cs typeface="Arial"/>
              </a:defRPr>
            </a:lvl1pPr>
            <a:lvl2pPr marL="457200" indent="0" algn="l">
              <a:buNone/>
              <a:defRPr sz="1400">
                <a:solidFill>
                  <a:srgbClr val="00599D"/>
                </a:solidFill>
                <a:latin typeface="Arial"/>
                <a:cs typeface="Arial"/>
              </a:defRPr>
            </a:lvl2pPr>
          </a:lstStyle>
          <a:p>
            <a:pPr lvl="0"/>
            <a:r>
              <a:rPr lang="en-US" dirty="0"/>
              <a:t>Sub-Heading</a:t>
            </a:r>
          </a:p>
        </p:txBody>
      </p:sp>
      <p:sp>
        <p:nvSpPr>
          <p:cNvPr id="16" name="Text Placeholder 14"/>
          <p:cNvSpPr>
            <a:spLocks noGrp="1"/>
          </p:cNvSpPr>
          <p:nvPr>
            <p:ph type="body" sz="quarter" idx="15" hasCustomPrompt="1"/>
          </p:nvPr>
        </p:nvSpPr>
        <p:spPr>
          <a:xfrm>
            <a:off x="471208" y="1168004"/>
            <a:ext cx="8214771" cy="333202"/>
          </a:xfrm>
          <a:prstGeom prst="rect">
            <a:avLst/>
          </a:prstGeom>
        </p:spPr>
        <p:txBody>
          <a:bodyPr vert="horz" anchor="ctr"/>
          <a:lstStyle>
            <a:lvl1pPr marL="0" indent="0" algn="ctr">
              <a:buNone/>
              <a:defRPr sz="1200" baseline="0">
                <a:solidFill>
                  <a:srgbClr val="FF0000"/>
                </a:solidFill>
                <a:latin typeface="Arial"/>
                <a:cs typeface="Arial"/>
              </a:defRPr>
            </a:lvl1pPr>
            <a:lvl2pPr marL="457200" indent="0" algn="l">
              <a:buNone/>
              <a:defRPr sz="1400">
                <a:solidFill>
                  <a:srgbClr val="00599D"/>
                </a:solidFill>
                <a:latin typeface="Arial"/>
                <a:cs typeface="Arial"/>
              </a:defRPr>
            </a:lvl2pPr>
          </a:lstStyle>
          <a:p>
            <a:pPr lvl="0"/>
            <a:r>
              <a:rPr lang="en-US"/>
              <a:t>Right-click </a:t>
            </a:r>
            <a:r>
              <a:rPr lang="en-US" dirty="0"/>
              <a:t>profile pic images below &amp; select “change picture”. Select your new image and click insert.</a:t>
            </a:r>
          </a:p>
        </p:txBody>
      </p:sp>
      <p:sp>
        <p:nvSpPr>
          <p:cNvPr id="11" name="Title 1"/>
          <p:cNvSpPr>
            <a:spLocks noGrp="1"/>
          </p:cNvSpPr>
          <p:nvPr>
            <p:ph type="title" hasCustomPrompt="1"/>
          </p:nvPr>
        </p:nvSpPr>
        <p:spPr>
          <a:xfrm>
            <a:off x="484832" y="95871"/>
            <a:ext cx="7893499" cy="333249"/>
          </a:xfrm>
          <a:prstGeom prst="rect">
            <a:avLst/>
          </a:prstGeom>
        </p:spPr>
        <p:txBody>
          <a:bodyPr vert="horz" anchor="ctr"/>
          <a:lstStyle>
            <a:lvl1pPr algn="l">
              <a:defRPr sz="1800" baseline="0">
                <a:solidFill>
                  <a:schemeClr val="bg1"/>
                </a:solidFill>
                <a:latin typeface="Arial"/>
                <a:cs typeface="Arial"/>
              </a:defRPr>
            </a:lvl1pPr>
          </a:lstStyle>
          <a:p>
            <a:r>
              <a:rPr lang="en-US" dirty="0"/>
              <a:t>Slide Title Goes Here</a:t>
            </a:r>
          </a:p>
        </p:txBody>
      </p:sp>
    </p:spTree>
    <p:extLst>
      <p:ext uri="{BB962C8B-B14F-4D97-AF65-F5344CB8AC3E}">
        <p14:creationId xmlns:p14="http://schemas.microsoft.com/office/powerpoint/2010/main" val="2530001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mployee Profile Single">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2802300" y="3212020"/>
            <a:ext cx="4486773" cy="443159"/>
          </a:xfrm>
          <a:prstGeom prst="rect">
            <a:avLst/>
          </a:prstGeom>
        </p:spPr>
        <p:txBody>
          <a:bodyPr vert="horz" anchor="ctr"/>
          <a:lstStyle>
            <a:lvl1pPr marL="0" indent="0">
              <a:buNone/>
              <a:defRPr sz="1600" baseline="0">
                <a:solidFill>
                  <a:schemeClr val="bg1"/>
                </a:solidFill>
                <a:latin typeface="Arial"/>
                <a:cs typeface="Arial"/>
              </a:defRPr>
            </a:lvl1pPr>
            <a:lvl2pPr marL="457200" indent="0">
              <a:buNone/>
              <a:defRPr>
                <a:latin typeface="Arial"/>
                <a:cs typeface="Arial"/>
              </a:defRPr>
            </a:lvl2pPr>
            <a:lvl3pPr marL="914400" indent="0">
              <a:buNone/>
              <a:defRPr>
                <a:latin typeface="Arial"/>
                <a:cs typeface="Arial"/>
              </a:defRPr>
            </a:lvl3pPr>
            <a:lvl4pPr marL="1371600" indent="0">
              <a:buNone/>
              <a:defRPr>
                <a:latin typeface="Arial"/>
                <a:cs typeface="Arial"/>
              </a:defRPr>
            </a:lvl4pPr>
            <a:lvl5pPr marL="1828800" indent="0">
              <a:buNone/>
              <a:defRPr>
                <a:latin typeface="Arial"/>
                <a:cs typeface="Arial"/>
              </a:defRPr>
            </a:lvl5pPr>
          </a:lstStyle>
          <a:p>
            <a:pPr lvl="0"/>
            <a:r>
              <a:rPr lang="en-US"/>
              <a:t>Employee Name</a:t>
            </a:r>
            <a:endParaRPr lang="en-US" dirty="0"/>
          </a:p>
        </p:txBody>
      </p:sp>
      <p:sp>
        <p:nvSpPr>
          <p:cNvPr id="11" name="Text Placeholder 10"/>
          <p:cNvSpPr>
            <a:spLocks noGrp="1"/>
          </p:cNvSpPr>
          <p:nvPr>
            <p:ph type="body" sz="quarter" idx="11" hasCustomPrompt="1"/>
          </p:nvPr>
        </p:nvSpPr>
        <p:spPr>
          <a:xfrm>
            <a:off x="2802301" y="991297"/>
            <a:ext cx="6088062" cy="1995743"/>
          </a:xfrm>
          <a:prstGeom prst="rect">
            <a:avLst/>
          </a:prstGeom>
        </p:spPr>
        <p:txBody>
          <a:bodyPr vert="horz"/>
          <a:lstStyle>
            <a:lvl1pPr marL="0" indent="0">
              <a:buNone/>
              <a:defRPr sz="1600" baseline="0">
                <a:solidFill>
                  <a:srgbClr val="3C3F42"/>
                </a:solidFill>
                <a:latin typeface="Arial"/>
                <a:cs typeface="Arial"/>
              </a:defRPr>
            </a:lvl1pPr>
            <a:lvl2pPr marL="457200" indent="0">
              <a:buNone/>
              <a:defRPr sz="2000">
                <a:solidFill>
                  <a:srgbClr val="FFFFFF"/>
                </a:solidFill>
                <a:latin typeface="Arial"/>
                <a:cs typeface="Arial"/>
              </a:defRPr>
            </a:lvl2pPr>
            <a:lvl3pPr marL="914400" indent="0">
              <a:buNone/>
              <a:defRPr sz="1800">
                <a:solidFill>
                  <a:srgbClr val="FFFFFF"/>
                </a:solidFill>
                <a:latin typeface="Arial"/>
                <a:cs typeface="Arial"/>
              </a:defRPr>
            </a:lvl3pPr>
            <a:lvl4pPr marL="1371600" indent="0">
              <a:buNone/>
              <a:defRPr sz="1600">
                <a:solidFill>
                  <a:srgbClr val="FFFFFF"/>
                </a:solidFill>
                <a:latin typeface="Arial"/>
                <a:cs typeface="Arial"/>
              </a:defRPr>
            </a:lvl4pPr>
            <a:lvl5pPr marL="1828800" indent="0">
              <a:buNone/>
              <a:defRPr sz="1600">
                <a:solidFill>
                  <a:srgbClr val="FFFFFF"/>
                </a:solidFill>
                <a:latin typeface="Arial"/>
                <a:cs typeface="Arial"/>
              </a:defRPr>
            </a:lvl5pPr>
          </a:lstStyle>
          <a:p>
            <a:pPr lvl="0"/>
            <a:r>
              <a:rPr lang="en-US" dirty="0"/>
              <a:t>Employee biography goes here.</a:t>
            </a:r>
          </a:p>
        </p:txBody>
      </p:sp>
      <p:sp>
        <p:nvSpPr>
          <p:cNvPr id="6" name="Text Placeholder 7"/>
          <p:cNvSpPr>
            <a:spLocks noGrp="1"/>
          </p:cNvSpPr>
          <p:nvPr>
            <p:ph type="body" sz="quarter" idx="12" hasCustomPrompt="1"/>
          </p:nvPr>
        </p:nvSpPr>
        <p:spPr>
          <a:xfrm>
            <a:off x="2802300" y="3731158"/>
            <a:ext cx="4486773" cy="317862"/>
          </a:xfrm>
          <a:prstGeom prst="rect">
            <a:avLst/>
          </a:prstGeom>
        </p:spPr>
        <p:txBody>
          <a:bodyPr vert="horz" anchor="ctr"/>
          <a:lstStyle>
            <a:lvl1pPr marL="0" indent="0">
              <a:buNone/>
              <a:defRPr sz="1400" baseline="0">
                <a:solidFill>
                  <a:schemeClr val="bg1"/>
                </a:solidFill>
                <a:latin typeface="Arial"/>
                <a:cs typeface="Arial"/>
              </a:defRPr>
            </a:lvl1pPr>
            <a:lvl2pPr marL="457200" indent="0">
              <a:buNone/>
              <a:defRPr>
                <a:latin typeface="Arial"/>
                <a:cs typeface="Arial"/>
              </a:defRPr>
            </a:lvl2pPr>
            <a:lvl3pPr marL="914400" indent="0">
              <a:buNone/>
              <a:defRPr>
                <a:latin typeface="Arial"/>
                <a:cs typeface="Arial"/>
              </a:defRPr>
            </a:lvl3pPr>
            <a:lvl4pPr marL="1371600" indent="0">
              <a:buNone/>
              <a:defRPr>
                <a:latin typeface="Arial"/>
                <a:cs typeface="Arial"/>
              </a:defRPr>
            </a:lvl4pPr>
            <a:lvl5pPr marL="1828800" indent="0">
              <a:buNone/>
              <a:defRPr>
                <a:latin typeface="Arial"/>
                <a:cs typeface="Arial"/>
              </a:defRPr>
            </a:lvl5pPr>
          </a:lstStyle>
          <a:p>
            <a:pPr lvl="0"/>
            <a:r>
              <a:rPr lang="en-US" dirty="0"/>
              <a:t>Employee Title</a:t>
            </a:r>
          </a:p>
        </p:txBody>
      </p:sp>
      <p:sp>
        <p:nvSpPr>
          <p:cNvPr id="9" name="Title 1"/>
          <p:cNvSpPr>
            <a:spLocks noGrp="1"/>
          </p:cNvSpPr>
          <p:nvPr>
            <p:ph type="title" hasCustomPrompt="1"/>
          </p:nvPr>
        </p:nvSpPr>
        <p:spPr>
          <a:xfrm>
            <a:off x="484832" y="95871"/>
            <a:ext cx="7893499" cy="333249"/>
          </a:xfrm>
          <a:prstGeom prst="rect">
            <a:avLst/>
          </a:prstGeom>
        </p:spPr>
        <p:txBody>
          <a:bodyPr vert="horz" anchor="ctr"/>
          <a:lstStyle>
            <a:lvl1pPr algn="l">
              <a:defRPr sz="1800" baseline="0">
                <a:solidFill>
                  <a:schemeClr val="bg1"/>
                </a:solidFill>
                <a:latin typeface="Arial"/>
                <a:cs typeface="Arial"/>
              </a:defRPr>
            </a:lvl1pPr>
          </a:lstStyle>
          <a:p>
            <a:r>
              <a:rPr lang="en-US" dirty="0"/>
              <a:t>Slide Title Goes Here</a:t>
            </a:r>
          </a:p>
        </p:txBody>
      </p:sp>
    </p:spTree>
    <p:extLst>
      <p:ext uri="{BB962C8B-B14F-4D97-AF65-F5344CB8AC3E}">
        <p14:creationId xmlns:p14="http://schemas.microsoft.com/office/powerpoint/2010/main" val="1167016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rts Mini Pies">
    <p:spTree>
      <p:nvGrpSpPr>
        <p:cNvPr id="1" name=""/>
        <p:cNvGrpSpPr/>
        <p:nvPr/>
      </p:nvGrpSpPr>
      <p:grpSpPr>
        <a:xfrm>
          <a:off x="0" y="0"/>
          <a:ext cx="0" cy="0"/>
          <a:chOff x="0" y="0"/>
          <a:chExt cx="0" cy="0"/>
        </a:xfrm>
      </p:grpSpPr>
      <p:grpSp>
        <p:nvGrpSpPr>
          <p:cNvPr id="7" name="Group 6"/>
          <p:cNvGrpSpPr/>
          <p:nvPr userDrawn="1"/>
        </p:nvGrpSpPr>
        <p:grpSpPr>
          <a:xfrm>
            <a:off x="1113417" y="1424985"/>
            <a:ext cx="6917167" cy="1486396"/>
            <a:chOff x="1194099" y="1549100"/>
            <a:chExt cx="7058797" cy="1516830"/>
          </a:xfrm>
        </p:grpSpPr>
        <p:sp>
          <p:nvSpPr>
            <p:cNvPr id="8" name="Oval 7"/>
            <p:cNvSpPr/>
            <p:nvPr userDrawn="1"/>
          </p:nvSpPr>
          <p:spPr>
            <a:xfrm>
              <a:off x="1194099" y="1549101"/>
              <a:ext cx="1516829" cy="1516829"/>
            </a:xfrm>
            <a:prstGeom prst="ellipse">
              <a:avLst/>
            </a:prstGeom>
            <a:noFill/>
            <a:ln>
              <a:solidFill>
                <a:srgbClr val="E2E7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userDrawn="1"/>
          </p:nvSpPr>
          <p:spPr>
            <a:xfrm>
              <a:off x="3046203" y="1549100"/>
              <a:ext cx="1516829" cy="1516829"/>
            </a:xfrm>
            <a:prstGeom prst="ellipse">
              <a:avLst/>
            </a:prstGeom>
            <a:noFill/>
            <a:ln>
              <a:solidFill>
                <a:srgbClr val="E2E7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4894721" y="1549101"/>
              <a:ext cx="1516829" cy="1516829"/>
            </a:xfrm>
            <a:prstGeom prst="ellipse">
              <a:avLst/>
            </a:prstGeom>
            <a:noFill/>
            <a:ln>
              <a:solidFill>
                <a:srgbClr val="E2E7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userDrawn="1"/>
          </p:nvSpPr>
          <p:spPr>
            <a:xfrm>
              <a:off x="6736067" y="1549100"/>
              <a:ext cx="1516829" cy="1516829"/>
            </a:xfrm>
            <a:prstGeom prst="ellipse">
              <a:avLst/>
            </a:prstGeom>
            <a:noFill/>
            <a:ln>
              <a:solidFill>
                <a:srgbClr val="E2E7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p:cNvGrpSpPr/>
          <p:nvPr userDrawn="1"/>
        </p:nvGrpSpPr>
        <p:grpSpPr>
          <a:xfrm>
            <a:off x="1856614" y="3064932"/>
            <a:ext cx="5474432" cy="399029"/>
            <a:chOff x="1856614" y="2807746"/>
            <a:chExt cx="5474432" cy="656216"/>
          </a:xfrm>
        </p:grpSpPr>
        <p:cxnSp>
          <p:nvCxnSpPr>
            <p:cNvPr id="12" name="Straight Connector 11"/>
            <p:cNvCxnSpPr/>
            <p:nvPr userDrawn="1"/>
          </p:nvCxnSpPr>
          <p:spPr>
            <a:xfrm>
              <a:off x="1856614" y="2807746"/>
              <a:ext cx="0" cy="656216"/>
            </a:xfrm>
            <a:prstGeom prst="line">
              <a:avLst/>
            </a:prstGeom>
            <a:ln w="12700">
              <a:solidFill>
                <a:srgbClr val="E2E7EA"/>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3703831" y="2807746"/>
              <a:ext cx="0" cy="656216"/>
            </a:xfrm>
            <a:prstGeom prst="line">
              <a:avLst/>
            </a:prstGeom>
            <a:ln w="12700">
              <a:solidFill>
                <a:srgbClr val="E2E7EA"/>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5482986" y="2807746"/>
              <a:ext cx="0" cy="656216"/>
            </a:xfrm>
            <a:prstGeom prst="line">
              <a:avLst/>
            </a:prstGeom>
            <a:ln w="12700">
              <a:solidFill>
                <a:srgbClr val="E2E7EA"/>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7331046" y="2807746"/>
              <a:ext cx="0" cy="656216"/>
            </a:xfrm>
            <a:prstGeom prst="line">
              <a:avLst/>
            </a:prstGeom>
            <a:ln w="12700">
              <a:solidFill>
                <a:srgbClr val="E2E7EA"/>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sz="quarter" idx="10" hasCustomPrompt="1"/>
          </p:nvPr>
        </p:nvSpPr>
        <p:spPr>
          <a:xfrm>
            <a:off x="1108012" y="3623366"/>
            <a:ext cx="1531097" cy="909144"/>
          </a:xfrm>
          <a:prstGeom prst="rect">
            <a:avLst/>
          </a:prstGeom>
        </p:spPr>
        <p:txBody>
          <a:bodyPr vert="horz"/>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050" baseline="0">
                <a:solidFill>
                  <a:schemeClr val="bg1"/>
                </a:solidFill>
                <a:latin typeface="Arial"/>
                <a:cs typeface="Arial"/>
              </a:defRPr>
            </a:lvl1pPr>
            <a:lvl2pPr marL="457200" indent="0">
              <a:buNone/>
              <a:defRPr sz="2000">
                <a:latin typeface="Arial"/>
                <a:cs typeface="Arial"/>
              </a:defRPr>
            </a:lvl2pPr>
            <a:lvl3pPr marL="914400" indent="0">
              <a:buNone/>
              <a:defRPr sz="1800">
                <a:latin typeface="Arial"/>
                <a:cs typeface="Arial"/>
              </a:defRPr>
            </a:lvl3pPr>
            <a:lvl4pPr marL="1371600" indent="0">
              <a:buNone/>
              <a:defRPr sz="1600">
                <a:latin typeface="Arial"/>
                <a:cs typeface="Arial"/>
              </a:defRPr>
            </a:lvl4pPr>
            <a:lvl5pPr marL="1828800" indent="0">
              <a:buNone/>
              <a:defRPr sz="1600">
                <a:latin typeface="Arial"/>
                <a:cs typeface="Arial"/>
              </a:defRPr>
            </a:lvl5pPr>
          </a:lstStyle>
          <a:p>
            <a:pPr lvl="0"/>
            <a:r>
              <a:rPr lang="en-US" dirty="0"/>
              <a:t>Add chart </a:t>
            </a:r>
            <a:br>
              <a:rPr lang="en-US" dirty="0"/>
            </a:br>
            <a:r>
              <a:rPr lang="en-US" dirty="0"/>
              <a:t>description here</a:t>
            </a:r>
            <a:br>
              <a:rPr lang="en-US" dirty="0"/>
            </a:br>
            <a:endParaRPr lang="en-US" dirty="0"/>
          </a:p>
        </p:txBody>
      </p:sp>
      <p:sp>
        <p:nvSpPr>
          <p:cNvPr id="17" name="Text Placeholder 2"/>
          <p:cNvSpPr>
            <a:spLocks noGrp="1"/>
          </p:cNvSpPr>
          <p:nvPr>
            <p:ph type="body" sz="quarter" idx="11" hasCustomPrompt="1"/>
          </p:nvPr>
        </p:nvSpPr>
        <p:spPr>
          <a:xfrm>
            <a:off x="2939292" y="3625527"/>
            <a:ext cx="1531097" cy="912602"/>
          </a:xfrm>
          <a:prstGeom prst="rect">
            <a:avLst/>
          </a:prstGeom>
        </p:spPr>
        <p:txBody>
          <a:bodyPr vert="horz"/>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050" baseline="0">
                <a:solidFill>
                  <a:schemeClr val="bg1"/>
                </a:solidFill>
                <a:latin typeface="Arial"/>
                <a:cs typeface="Arial"/>
              </a:defRPr>
            </a:lvl1pPr>
            <a:lvl2pPr marL="457200" indent="0">
              <a:buNone/>
              <a:defRPr sz="2000">
                <a:latin typeface="Arial"/>
                <a:cs typeface="Arial"/>
              </a:defRPr>
            </a:lvl2pPr>
            <a:lvl3pPr marL="914400" indent="0">
              <a:buNone/>
              <a:defRPr sz="1800">
                <a:latin typeface="Arial"/>
                <a:cs typeface="Arial"/>
              </a:defRPr>
            </a:lvl3pPr>
            <a:lvl4pPr marL="1371600" indent="0">
              <a:buNone/>
              <a:defRPr sz="1600">
                <a:latin typeface="Arial"/>
                <a:cs typeface="Arial"/>
              </a:defRPr>
            </a:lvl4pPr>
            <a:lvl5pPr marL="1828800" indent="0">
              <a:buNone/>
              <a:defRPr sz="1600">
                <a:latin typeface="Arial"/>
                <a:cs typeface="Arial"/>
              </a:defRPr>
            </a:lvl5pPr>
          </a:lstStyle>
          <a:p>
            <a:pPr lvl="0"/>
            <a:r>
              <a:rPr lang="en-US" dirty="0"/>
              <a:t>Add chart </a:t>
            </a:r>
            <a:br>
              <a:rPr lang="en-US" dirty="0"/>
            </a:br>
            <a:r>
              <a:rPr lang="en-US" dirty="0"/>
              <a:t>description here</a:t>
            </a:r>
            <a:br>
              <a:rPr lang="en-US" dirty="0"/>
            </a:br>
            <a:r>
              <a:rPr lang="en-US" dirty="0"/>
              <a:t/>
            </a:r>
            <a:br>
              <a:rPr lang="en-US" dirty="0"/>
            </a:br>
            <a:endParaRPr lang="en-US" dirty="0"/>
          </a:p>
        </p:txBody>
      </p:sp>
      <p:sp>
        <p:nvSpPr>
          <p:cNvPr id="18" name="Text Placeholder 2"/>
          <p:cNvSpPr>
            <a:spLocks noGrp="1"/>
          </p:cNvSpPr>
          <p:nvPr>
            <p:ph type="body" sz="quarter" idx="12" hasCustomPrompt="1"/>
          </p:nvPr>
        </p:nvSpPr>
        <p:spPr>
          <a:xfrm>
            <a:off x="4734233" y="3617512"/>
            <a:ext cx="1531097" cy="914898"/>
          </a:xfrm>
          <a:prstGeom prst="rect">
            <a:avLst/>
          </a:prstGeom>
        </p:spPr>
        <p:txBody>
          <a:bodyPr vert="horz"/>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050" baseline="0">
                <a:solidFill>
                  <a:schemeClr val="bg1"/>
                </a:solidFill>
                <a:latin typeface="Arial"/>
                <a:cs typeface="Arial"/>
              </a:defRPr>
            </a:lvl1pPr>
            <a:lvl2pPr marL="457200" indent="0">
              <a:buNone/>
              <a:defRPr sz="2000">
                <a:latin typeface="Arial"/>
                <a:cs typeface="Arial"/>
              </a:defRPr>
            </a:lvl2pPr>
            <a:lvl3pPr marL="914400" indent="0">
              <a:buNone/>
              <a:defRPr sz="1800">
                <a:latin typeface="Arial"/>
                <a:cs typeface="Arial"/>
              </a:defRPr>
            </a:lvl3pPr>
            <a:lvl4pPr marL="1371600" indent="0">
              <a:buNone/>
              <a:defRPr sz="1600">
                <a:latin typeface="Arial"/>
                <a:cs typeface="Arial"/>
              </a:defRPr>
            </a:lvl4pPr>
            <a:lvl5pPr marL="1828800" indent="0">
              <a:buNone/>
              <a:defRPr sz="1600">
                <a:latin typeface="Arial"/>
                <a:cs typeface="Arial"/>
              </a:defRPr>
            </a:lvl5pPr>
          </a:lstStyle>
          <a:p>
            <a:pPr lvl="0"/>
            <a:r>
              <a:rPr lang="en-US" dirty="0"/>
              <a:t>Add chart </a:t>
            </a:r>
            <a:br>
              <a:rPr lang="en-US" dirty="0"/>
            </a:br>
            <a:r>
              <a:rPr lang="en-US" dirty="0"/>
              <a:t>description here</a:t>
            </a:r>
            <a:br>
              <a:rPr lang="en-US" dirty="0"/>
            </a:br>
            <a:r>
              <a:rPr lang="en-US" dirty="0"/>
              <a:t/>
            </a:r>
            <a:br>
              <a:rPr lang="en-US" dirty="0"/>
            </a:br>
            <a:endParaRPr lang="en-US" dirty="0"/>
          </a:p>
        </p:txBody>
      </p:sp>
      <p:sp>
        <p:nvSpPr>
          <p:cNvPr id="19" name="Text Placeholder 2"/>
          <p:cNvSpPr>
            <a:spLocks noGrp="1"/>
          </p:cNvSpPr>
          <p:nvPr>
            <p:ph type="body" sz="quarter" idx="13" hasCustomPrompt="1"/>
          </p:nvPr>
        </p:nvSpPr>
        <p:spPr>
          <a:xfrm>
            <a:off x="6576473" y="3620492"/>
            <a:ext cx="1531097" cy="914898"/>
          </a:xfrm>
          <a:prstGeom prst="rect">
            <a:avLst/>
          </a:prstGeom>
        </p:spPr>
        <p:txBody>
          <a:bodyPr vert="horz"/>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050" baseline="0">
                <a:solidFill>
                  <a:schemeClr val="bg1"/>
                </a:solidFill>
                <a:latin typeface="Arial"/>
                <a:cs typeface="Arial"/>
              </a:defRPr>
            </a:lvl1pPr>
            <a:lvl2pPr marL="457200" indent="0">
              <a:buNone/>
              <a:defRPr sz="2000">
                <a:latin typeface="Arial"/>
                <a:cs typeface="Arial"/>
              </a:defRPr>
            </a:lvl2pPr>
            <a:lvl3pPr marL="914400" indent="0">
              <a:buNone/>
              <a:defRPr sz="1800">
                <a:latin typeface="Arial"/>
                <a:cs typeface="Arial"/>
              </a:defRPr>
            </a:lvl3pPr>
            <a:lvl4pPr marL="1371600" indent="0">
              <a:buNone/>
              <a:defRPr sz="1600">
                <a:latin typeface="Arial"/>
                <a:cs typeface="Arial"/>
              </a:defRPr>
            </a:lvl4pPr>
            <a:lvl5pPr marL="1828800" indent="0">
              <a:buNone/>
              <a:defRPr sz="1600">
                <a:latin typeface="Arial"/>
                <a:cs typeface="Arial"/>
              </a:defRPr>
            </a:lvl5pPr>
          </a:lstStyle>
          <a:p>
            <a:pPr lvl="0"/>
            <a:r>
              <a:rPr lang="en-US" dirty="0"/>
              <a:t>Add chart </a:t>
            </a:r>
            <a:br>
              <a:rPr lang="en-US" dirty="0"/>
            </a:br>
            <a:r>
              <a:rPr lang="en-US" dirty="0"/>
              <a:t>description here</a:t>
            </a:r>
            <a:br>
              <a:rPr lang="en-US" dirty="0"/>
            </a:br>
            <a:r>
              <a:rPr lang="en-US" dirty="0"/>
              <a:t/>
            </a:r>
            <a:br>
              <a:rPr lang="en-US" dirty="0"/>
            </a:br>
            <a:endParaRPr lang="en-US" dirty="0"/>
          </a:p>
        </p:txBody>
      </p:sp>
      <p:sp>
        <p:nvSpPr>
          <p:cNvPr id="5" name="Text Placeholder 4"/>
          <p:cNvSpPr>
            <a:spLocks noGrp="1"/>
          </p:cNvSpPr>
          <p:nvPr>
            <p:ph type="body" sz="quarter" idx="14" hasCustomPrompt="1"/>
          </p:nvPr>
        </p:nvSpPr>
        <p:spPr>
          <a:xfrm>
            <a:off x="712523" y="685615"/>
            <a:ext cx="7718954" cy="403025"/>
          </a:xfrm>
          <a:prstGeom prst="rect">
            <a:avLst/>
          </a:prstGeom>
        </p:spPr>
        <p:txBody>
          <a:bodyPr vert="horz" anchor="ctr"/>
          <a:lstStyle>
            <a:lvl1pPr marL="0" indent="0" algn="ctr">
              <a:buNone/>
              <a:defRPr sz="1050" i="1" baseline="0">
                <a:solidFill>
                  <a:srgbClr val="F0F3F4"/>
                </a:solidFill>
                <a:latin typeface="Arial"/>
                <a:cs typeface="Arial"/>
              </a:defRPr>
            </a:lvl1pPr>
            <a:lvl2pPr marL="457200" indent="0">
              <a:buNone/>
              <a:defRPr sz="1400" i="1">
                <a:latin typeface="Arial"/>
                <a:cs typeface="Arial"/>
              </a:defRPr>
            </a:lvl2pPr>
            <a:lvl3pPr marL="914400" indent="0">
              <a:buNone/>
              <a:defRPr sz="1200" i="1">
                <a:latin typeface="Arial"/>
                <a:cs typeface="Arial"/>
              </a:defRPr>
            </a:lvl3pPr>
            <a:lvl4pPr marL="1371600" indent="0">
              <a:buNone/>
              <a:defRPr sz="1100" i="1">
                <a:latin typeface="Arial"/>
                <a:cs typeface="Arial"/>
              </a:defRPr>
            </a:lvl4pPr>
            <a:lvl5pPr marL="1828800" indent="0">
              <a:buNone/>
              <a:defRPr sz="1100" i="1">
                <a:latin typeface="Arial"/>
                <a:cs typeface="Arial"/>
              </a:defRPr>
            </a:lvl5pPr>
          </a:lstStyle>
          <a:p>
            <a:pPr lvl="0"/>
            <a:r>
              <a:rPr lang="en-US" dirty="0"/>
              <a:t>Stylize your pie charts. Use these mini charts to represent one segment per chart. Right-click each chart &amp; select “edit data”. Add your main variable to Line 1. Line 2 will auto-calculate the difference minus 100%.</a:t>
            </a:r>
          </a:p>
        </p:txBody>
      </p:sp>
      <p:sp>
        <p:nvSpPr>
          <p:cNvPr id="21" name="Title 1"/>
          <p:cNvSpPr>
            <a:spLocks noGrp="1"/>
          </p:cNvSpPr>
          <p:nvPr>
            <p:ph type="title" hasCustomPrompt="1"/>
          </p:nvPr>
        </p:nvSpPr>
        <p:spPr>
          <a:xfrm>
            <a:off x="484832" y="95871"/>
            <a:ext cx="7893499" cy="333249"/>
          </a:xfrm>
          <a:prstGeom prst="rect">
            <a:avLst/>
          </a:prstGeom>
        </p:spPr>
        <p:txBody>
          <a:bodyPr vert="horz" anchor="ctr"/>
          <a:lstStyle>
            <a:lvl1pPr algn="l">
              <a:defRPr sz="1800" baseline="0">
                <a:solidFill>
                  <a:schemeClr val="bg1"/>
                </a:solidFill>
                <a:latin typeface="Arial"/>
                <a:cs typeface="Arial"/>
              </a:defRPr>
            </a:lvl1pPr>
          </a:lstStyle>
          <a:p>
            <a:r>
              <a:rPr lang="en-US" dirty="0"/>
              <a:t>Slide Title Goes Here</a:t>
            </a:r>
          </a:p>
        </p:txBody>
      </p:sp>
    </p:spTree>
    <p:extLst>
      <p:ext uri="{BB962C8B-B14F-4D97-AF65-F5344CB8AC3E}">
        <p14:creationId xmlns:p14="http://schemas.microsoft.com/office/powerpoint/2010/main" val="1363839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rts mini Pies Color v2">
    <p:spTree>
      <p:nvGrpSpPr>
        <p:cNvPr id="1" name=""/>
        <p:cNvGrpSpPr/>
        <p:nvPr/>
      </p:nvGrpSpPr>
      <p:grpSpPr>
        <a:xfrm>
          <a:off x="0" y="0"/>
          <a:ext cx="0" cy="0"/>
          <a:chOff x="0" y="0"/>
          <a:chExt cx="0" cy="0"/>
        </a:xfrm>
      </p:grpSpPr>
      <p:sp>
        <p:nvSpPr>
          <p:cNvPr id="20" name="Text Placeholder 4"/>
          <p:cNvSpPr>
            <a:spLocks noGrp="1"/>
          </p:cNvSpPr>
          <p:nvPr>
            <p:ph type="body" sz="quarter" idx="14" hasCustomPrompt="1"/>
          </p:nvPr>
        </p:nvSpPr>
        <p:spPr>
          <a:xfrm>
            <a:off x="712523" y="685615"/>
            <a:ext cx="7718954" cy="403025"/>
          </a:xfrm>
          <a:prstGeom prst="rect">
            <a:avLst/>
          </a:prstGeom>
        </p:spPr>
        <p:txBody>
          <a:bodyPr vert="horz" anchor="ctr"/>
          <a:lstStyle>
            <a:lvl1pPr marL="0" indent="0" algn="ctr">
              <a:buNone/>
              <a:defRPr sz="1050" i="1" baseline="0">
                <a:solidFill>
                  <a:srgbClr val="F0F3F4"/>
                </a:solidFill>
                <a:latin typeface="Arial"/>
                <a:cs typeface="Arial"/>
              </a:defRPr>
            </a:lvl1pPr>
            <a:lvl2pPr marL="457200" indent="0">
              <a:buNone/>
              <a:defRPr sz="1400" i="1">
                <a:latin typeface="Arial"/>
                <a:cs typeface="Arial"/>
              </a:defRPr>
            </a:lvl2pPr>
            <a:lvl3pPr marL="914400" indent="0">
              <a:buNone/>
              <a:defRPr sz="1200" i="1">
                <a:latin typeface="Arial"/>
                <a:cs typeface="Arial"/>
              </a:defRPr>
            </a:lvl3pPr>
            <a:lvl4pPr marL="1371600" indent="0">
              <a:buNone/>
              <a:defRPr sz="1100" i="1">
                <a:latin typeface="Arial"/>
                <a:cs typeface="Arial"/>
              </a:defRPr>
            </a:lvl4pPr>
            <a:lvl5pPr marL="1828800" indent="0">
              <a:buNone/>
              <a:defRPr sz="1100" i="1">
                <a:latin typeface="Arial"/>
                <a:cs typeface="Arial"/>
              </a:defRPr>
            </a:lvl5pPr>
          </a:lstStyle>
          <a:p>
            <a:pPr lvl="0"/>
            <a:r>
              <a:rPr lang="en-US" dirty="0"/>
              <a:t>Stylize your pie charts. Use these mini charts to represent one segment per chart. Right-click each chart &amp; select “edit data”. Add your main variable to Line 1. Line 2 will auto-calculate the difference minus 100%.</a:t>
            </a:r>
          </a:p>
        </p:txBody>
      </p:sp>
      <p:grpSp>
        <p:nvGrpSpPr>
          <p:cNvPr id="22" name="Group 21"/>
          <p:cNvGrpSpPr/>
          <p:nvPr userDrawn="1"/>
        </p:nvGrpSpPr>
        <p:grpSpPr>
          <a:xfrm>
            <a:off x="1113417" y="1424985"/>
            <a:ext cx="6917167" cy="1486396"/>
            <a:chOff x="1194099" y="1549100"/>
            <a:chExt cx="7058797" cy="1516830"/>
          </a:xfrm>
        </p:grpSpPr>
        <p:sp>
          <p:nvSpPr>
            <p:cNvPr id="23" name="Oval 22"/>
            <p:cNvSpPr/>
            <p:nvPr userDrawn="1"/>
          </p:nvSpPr>
          <p:spPr>
            <a:xfrm>
              <a:off x="1194099" y="1549101"/>
              <a:ext cx="1516829" cy="1516829"/>
            </a:xfrm>
            <a:prstGeom prst="ellipse">
              <a:avLst/>
            </a:prstGeom>
            <a:noFill/>
            <a:ln>
              <a:solidFill>
                <a:srgbClr val="005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userDrawn="1"/>
          </p:nvSpPr>
          <p:spPr>
            <a:xfrm>
              <a:off x="3046203" y="1549100"/>
              <a:ext cx="1516829" cy="1516829"/>
            </a:xfrm>
            <a:prstGeom prst="ellipse">
              <a:avLst/>
            </a:prstGeom>
            <a:noFill/>
            <a:ln>
              <a:solidFill>
                <a:srgbClr val="005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4894721" y="1549101"/>
              <a:ext cx="1516829" cy="1516829"/>
            </a:xfrm>
            <a:prstGeom prst="ellipse">
              <a:avLst/>
            </a:prstGeom>
            <a:noFill/>
            <a:ln>
              <a:solidFill>
                <a:srgbClr val="005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6736067" y="1549100"/>
              <a:ext cx="1516829" cy="1516829"/>
            </a:xfrm>
            <a:prstGeom prst="ellipse">
              <a:avLst/>
            </a:prstGeom>
            <a:noFill/>
            <a:ln>
              <a:solidFill>
                <a:srgbClr val="005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userDrawn="1"/>
        </p:nvGrpSpPr>
        <p:grpSpPr>
          <a:xfrm>
            <a:off x="1856614" y="3064932"/>
            <a:ext cx="5474432" cy="399029"/>
            <a:chOff x="1856614" y="2807746"/>
            <a:chExt cx="5474432" cy="656216"/>
          </a:xfrm>
        </p:grpSpPr>
        <p:cxnSp>
          <p:nvCxnSpPr>
            <p:cNvPr id="28" name="Straight Connector 27"/>
            <p:cNvCxnSpPr/>
            <p:nvPr userDrawn="1"/>
          </p:nvCxnSpPr>
          <p:spPr>
            <a:xfrm>
              <a:off x="1856614" y="2807746"/>
              <a:ext cx="0" cy="656216"/>
            </a:xfrm>
            <a:prstGeom prst="line">
              <a:avLst/>
            </a:prstGeom>
            <a:ln w="12700">
              <a:solidFill>
                <a:srgbClr val="00558C"/>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3703831" y="2807746"/>
              <a:ext cx="0" cy="656216"/>
            </a:xfrm>
            <a:prstGeom prst="line">
              <a:avLst/>
            </a:prstGeom>
            <a:ln w="12700">
              <a:solidFill>
                <a:srgbClr val="00558C"/>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5482986" y="2807746"/>
              <a:ext cx="0" cy="656216"/>
            </a:xfrm>
            <a:prstGeom prst="line">
              <a:avLst/>
            </a:prstGeom>
            <a:ln w="12700">
              <a:solidFill>
                <a:srgbClr val="00558C"/>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7331046" y="2807746"/>
              <a:ext cx="0" cy="656216"/>
            </a:xfrm>
            <a:prstGeom prst="line">
              <a:avLst/>
            </a:prstGeom>
            <a:ln w="12700">
              <a:solidFill>
                <a:srgbClr val="00558C"/>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8" name="Text Placeholder 2"/>
          <p:cNvSpPr>
            <a:spLocks noGrp="1"/>
          </p:cNvSpPr>
          <p:nvPr>
            <p:ph type="body" sz="quarter" idx="10" hasCustomPrompt="1"/>
          </p:nvPr>
        </p:nvSpPr>
        <p:spPr>
          <a:xfrm>
            <a:off x="1108012" y="3623366"/>
            <a:ext cx="1531097" cy="909144"/>
          </a:xfrm>
          <a:prstGeom prst="rect">
            <a:avLst/>
          </a:prstGeom>
        </p:spPr>
        <p:txBody>
          <a:bodyPr vert="horz"/>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050" baseline="0">
                <a:solidFill>
                  <a:srgbClr val="00558C"/>
                </a:solidFill>
                <a:latin typeface="Arial"/>
                <a:cs typeface="Arial"/>
              </a:defRPr>
            </a:lvl1pPr>
            <a:lvl2pPr marL="457200" indent="0">
              <a:buNone/>
              <a:defRPr sz="2000">
                <a:latin typeface="Arial"/>
                <a:cs typeface="Arial"/>
              </a:defRPr>
            </a:lvl2pPr>
            <a:lvl3pPr marL="914400" indent="0">
              <a:buNone/>
              <a:defRPr sz="1800">
                <a:latin typeface="Arial"/>
                <a:cs typeface="Arial"/>
              </a:defRPr>
            </a:lvl3pPr>
            <a:lvl4pPr marL="1371600" indent="0">
              <a:buNone/>
              <a:defRPr sz="1600">
                <a:latin typeface="Arial"/>
                <a:cs typeface="Arial"/>
              </a:defRPr>
            </a:lvl4pPr>
            <a:lvl5pPr marL="1828800" indent="0">
              <a:buNone/>
              <a:defRPr sz="1600">
                <a:latin typeface="Arial"/>
                <a:cs typeface="Arial"/>
              </a:defRPr>
            </a:lvl5pPr>
          </a:lstStyle>
          <a:p>
            <a:pPr lvl="0"/>
            <a:r>
              <a:rPr lang="en-US" dirty="0"/>
              <a:t>Add chart </a:t>
            </a:r>
            <a:br>
              <a:rPr lang="en-US" dirty="0"/>
            </a:br>
            <a:r>
              <a:rPr lang="en-US" dirty="0"/>
              <a:t>description here</a:t>
            </a:r>
            <a:br>
              <a:rPr lang="en-US" dirty="0"/>
            </a:br>
            <a:endParaRPr lang="en-US" dirty="0"/>
          </a:p>
        </p:txBody>
      </p:sp>
      <p:sp>
        <p:nvSpPr>
          <p:cNvPr id="19" name="Text Placeholder 2"/>
          <p:cNvSpPr>
            <a:spLocks noGrp="1"/>
          </p:cNvSpPr>
          <p:nvPr>
            <p:ph type="body" sz="quarter" idx="11" hasCustomPrompt="1"/>
          </p:nvPr>
        </p:nvSpPr>
        <p:spPr>
          <a:xfrm>
            <a:off x="2939292" y="3625527"/>
            <a:ext cx="1531097" cy="912602"/>
          </a:xfrm>
          <a:prstGeom prst="rect">
            <a:avLst/>
          </a:prstGeom>
        </p:spPr>
        <p:txBody>
          <a:bodyPr vert="horz"/>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050" baseline="0">
                <a:solidFill>
                  <a:srgbClr val="00558C"/>
                </a:solidFill>
                <a:latin typeface="Arial"/>
                <a:cs typeface="Arial"/>
              </a:defRPr>
            </a:lvl1pPr>
            <a:lvl2pPr marL="457200" indent="0">
              <a:buNone/>
              <a:defRPr sz="2000">
                <a:latin typeface="Arial"/>
                <a:cs typeface="Arial"/>
              </a:defRPr>
            </a:lvl2pPr>
            <a:lvl3pPr marL="914400" indent="0">
              <a:buNone/>
              <a:defRPr sz="1800">
                <a:latin typeface="Arial"/>
                <a:cs typeface="Arial"/>
              </a:defRPr>
            </a:lvl3pPr>
            <a:lvl4pPr marL="1371600" indent="0">
              <a:buNone/>
              <a:defRPr sz="1600">
                <a:latin typeface="Arial"/>
                <a:cs typeface="Arial"/>
              </a:defRPr>
            </a:lvl4pPr>
            <a:lvl5pPr marL="1828800" indent="0">
              <a:buNone/>
              <a:defRPr sz="1600">
                <a:latin typeface="Arial"/>
                <a:cs typeface="Arial"/>
              </a:defRPr>
            </a:lvl5pPr>
          </a:lstStyle>
          <a:p>
            <a:pPr lvl="0"/>
            <a:r>
              <a:rPr lang="en-US" dirty="0"/>
              <a:t>Add chart </a:t>
            </a:r>
            <a:br>
              <a:rPr lang="en-US" dirty="0"/>
            </a:br>
            <a:r>
              <a:rPr lang="en-US" dirty="0"/>
              <a:t>description here</a:t>
            </a:r>
            <a:br>
              <a:rPr lang="en-US" dirty="0"/>
            </a:br>
            <a:r>
              <a:rPr lang="en-US" dirty="0"/>
              <a:t/>
            </a:r>
            <a:br>
              <a:rPr lang="en-US" dirty="0"/>
            </a:br>
            <a:endParaRPr lang="en-US" dirty="0"/>
          </a:p>
        </p:txBody>
      </p:sp>
      <p:sp>
        <p:nvSpPr>
          <p:cNvPr id="36" name="Text Placeholder 2"/>
          <p:cNvSpPr>
            <a:spLocks noGrp="1"/>
          </p:cNvSpPr>
          <p:nvPr>
            <p:ph type="body" sz="quarter" idx="12" hasCustomPrompt="1"/>
          </p:nvPr>
        </p:nvSpPr>
        <p:spPr>
          <a:xfrm>
            <a:off x="4734233" y="3617512"/>
            <a:ext cx="1531097" cy="914898"/>
          </a:xfrm>
          <a:prstGeom prst="rect">
            <a:avLst/>
          </a:prstGeom>
        </p:spPr>
        <p:txBody>
          <a:bodyPr vert="horz"/>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050" baseline="0">
                <a:solidFill>
                  <a:srgbClr val="00558C"/>
                </a:solidFill>
                <a:latin typeface="Arial"/>
                <a:cs typeface="Arial"/>
              </a:defRPr>
            </a:lvl1pPr>
            <a:lvl2pPr marL="457200" indent="0">
              <a:buNone/>
              <a:defRPr sz="2000">
                <a:latin typeface="Arial"/>
                <a:cs typeface="Arial"/>
              </a:defRPr>
            </a:lvl2pPr>
            <a:lvl3pPr marL="914400" indent="0">
              <a:buNone/>
              <a:defRPr sz="1800">
                <a:latin typeface="Arial"/>
                <a:cs typeface="Arial"/>
              </a:defRPr>
            </a:lvl3pPr>
            <a:lvl4pPr marL="1371600" indent="0">
              <a:buNone/>
              <a:defRPr sz="1600">
                <a:latin typeface="Arial"/>
                <a:cs typeface="Arial"/>
              </a:defRPr>
            </a:lvl4pPr>
            <a:lvl5pPr marL="1828800" indent="0">
              <a:buNone/>
              <a:defRPr sz="1600">
                <a:latin typeface="Arial"/>
                <a:cs typeface="Arial"/>
              </a:defRPr>
            </a:lvl5pPr>
          </a:lstStyle>
          <a:p>
            <a:pPr lvl="0"/>
            <a:r>
              <a:rPr lang="en-US" dirty="0"/>
              <a:t>Add chart </a:t>
            </a:r>
            <a:br>
              <a:rPr lang="en-US" dirty="0"/>
            </a:br>
            <a:r>
              <a:rPr lang="en-US" dirty="0"/>
              <a:t>description here</a:t>
            </a:r>
            <a:br>
              <a:rPr lang="en-US" dirty="0"/>
            </a:br>
            <a:r>
              <a:rPr lang="en-US" dirty="0"/>
              <a:t/>
            </a:r>
            <a:br>
              <a:rPr lang="en-US" dirty="0"/>
            </a:br>
            <a:endParaRPr lang="en-US" dirty="0"/>
          </a:p>
        </p:txBody>
      </p:sp>
      <p:sp>
        <p:nvSpPr>
          <p:cNvPr id="37" name="Text Placeholder 2"/>
          <p:cNvSpPr>
            <a:spLocks noGrp="1"/>
          </p:cNvSpPr>
          <p:nvPr>
            <p:ph type="body" sz="quarter" idx="13" hasCustomPrompt="1"/>
          </p:nvPr>
        </p:nvSpPr>
        <p:spPr>
          <a:xfrm>
            <a:off x="6576473" y="3620492"/>
            <a:ext cx="1531097" cy="914898"/>
          </a:xfrm>
          <a:prstGeom prst="rect">
            <a:avLst/>
          </a:prstGeom>
        </p:spPr>
        <p:txBody>
          <a:bodyPr vert="horz"/>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050" baseline="0">
                <a:solidFill>
                  <a:srgbClr val="00558C"/>
                </a:solidFill>
                <a:latin typeface="Arial"/>
                <a:cs typeface="Arial"/>
              </a:defRPr>
            </a:lvl1pPr>
            <a:lvl2pPr marL="457200" indent="0">
              <a:buNone/>
              <a:defRPr sz="2000">
                <a:latin typeface="Arial"/>
                <a:cs typeface="Arial"/>
              </a:defRPr>
            </a:lvl2pPr>
            <a:lvl3pPr marL="914400" indent="0">
              <a:buNone/>
              <a:defRPr sz="1800">
                <a:latin typeface="Arial"/>
                <a:cs typeface="Arial"/>
              </a:defRPr>
            </a:lvl3pPr>
            <a:lvl4pPr marL="1371600" indent="0">
              <a:buNone/>
              <a:defRPr sz="1600">
                <a:latin typeface="Arial"/>
                <a:cs typeface="Arial"/>
              </a:defRPr>
            </a:lvl4pPr>
            <a:lvl5pPr marL="1828800" indent="0">
              <a:buNone/>
              <a:defRPr sz="1600">
                <a:latin typeface="Arial"/>
                <a:cs typeface="Arial"/>
              </a:defRPr>
            </a:lvl5pPr>
          </a:lstStyle>
          <a:p>
            <a:pPr lvl="0"/>
            <a:r>
              <a:rPr lang="en-US" dirty="0"/>
              <a:t>Add chart </a:t>
            </a:r>
            <a:br>
              <a:rPr lang="en-US" dirty="0"/>
            </a:br>
            <a:r>
              <a:rPr lang="en-US" dirty="0"/>
              <a:t>description here</a:t>
            </a:r>
            <a:br>
              <a:rPr lang="en-US" dirty="0"/>
            </a:br>
            <a:r>
              <a:rPr lang="en-US" dirty="0"/>
              <a:t/>
            </a:r>
            <a:br>
              <a:rPr lang="en-US" dirty="0"/>
            </a:br>
            <a:endParaRPr lang="en-US" dirty="0"/>
          </a:p>
        </p:txBody>
      </p:sp>
      <p:sp>
        <p:nvSpPr>
          <p:cNvPr id="21" name="Title 1"/>
          <p:cNvSpPr>
            <a:spLocks noGrp="1"/>
          </p:cNvSpPr>
          <p:nvPr>
            <p:ph type="title" hasCustomPrompt="1"/>
          </p:nvPr>
        </p:nvSpPr>
        <p:spPr>
          <a:xfrm>
            <a:off x="484832" y="95871"/>
            <a:ext cx="7893499" cy="333249"/>
          </a:xfrm>
          <a:prstGeom prst="rect">
            <a:avLst/>
          </a:prstGeom>
        </p:spPr>
        <p:txBody>
          <a:bodyPr vert="horz" anchor="ctr"/>
          <a:lstStyle>
            <a:lvl1pPr algn="l">
              <a:defRPr sz="1800" baseline="0">
                <a:solidFill>
                  <a:schemeClr val="bg1"/>
                </a:solidFill>
                <a:latin typeface="Arial"/>
                <a:cs typeface="Arial"/>
              </a:defRPr>
            </a:lvl1pPr>
          </a:lstStyle>
          <a:p>
            <a:r>
              <a:rPr lang="en-US" dirty="0"/>
              <a:t>Slide Title Goes Here</a:t>
            </a:r>
          </a:p>
        </p:txBody>
      </p:sp>
    </p:spTree>
    <p:extLst>
      <p:ext uri="{BB962C8B-B14F-4D97-AF65-F5344CB8AC3E}">
        <p14:creationId xmlns:p14="http://schemas.microsoft.com/office/powerpoint/2010/main" val="2688667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ierarchy Chart">
    <p:spTree>
      <p:nvGrpSpPr>
        <p:cNvPr id="1" name=""/>
        <p:cNvGrpSpPr/>
        <p:nvPr/>
      </p:nvGrpSpPr>
      <p:grpSpPr>
        <a:xfrm>
          <a:off x="0" y="0"/>
          <a:ext cx="0" cy="0"/>
          <a:chOff x="0" y="0"/>
          <a:chExt cx="0" cy="0"/>
        </a:xfrm>
      </p:grpSpPr>
      <p:grpSp>
        <p:nvGrpSpPr>
          <p:cNvPr id="8" name="Group 7"/>
          <p:cNvGrpSpPr/>
          <p:nvPr userDrawn="1"/>
        </p:nvGrpSpPr>
        <p:grpSpPr>
          <a:xfrm>
            <a:off x="-5862" y="1480982"/>
            <a:ext cx="9126582" cy="3161063"/>
            <a:chOff x="614855" y="1387366"/>
            <a:chExt cx="7677822" cy="2654208"/>
          </a:xfrm>
        </p:grpSpPr>
        <p:cxnSp>
          <p:nvCxnSpPr>
            <p:cNvPr id="17" name="Straight Connector 16"/>
            <p:cNvCxnSpPr/>
            <p:nvPr userDrawn="1"/>
          </p:nvCxnSpPr>
          <p:spPr>
            <a:xfrm flipH="1">
              <a:off x="7551698" y="1387366"/>
              <a:ext cx="740979" cy="2648606"/>
            </a:xfrm>
            <a:prstGeom prst="line">
              <a:avLst/>
            </a:prstGeom>
            <a:ln w="3175" cmpd="sng">
              <a:solidFill>
                <a:srgbClr val="00558C"/>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flipH="1" flipV="1">
              <a:off x="614855" y="4035972"/>
              <a:ext cx="6936845" cy="5602"/>
            </a:xfrm>
            <a:prstGeom prst="line">
              <a:avLst/>
            </a:prstGeom>
            <a:ln w="3175" cmpd="sng">
              <a:solidFill>
                <a:srgbClr val="00558C"/>
              </a:solidFill>
            </a:ln>
            <a:effectLst/>
          </p:spPr>
          <p:style>
            <a:lnRef idx="2">
              <a:schemeClr val="accent1"/>
            </a:lnRef>
            <a:fillRef idx="0">
              <a:schemeClr val="accent1"/>
            </a:fillRef>
            <a:effectRef idx="1">
              <a:schemeClr val="accent1"/>
            </a:effectRef>
            <a:fontRef idx="minor">
              <a:schemeClr val="tx1"/>
            </a:fontRef>
          </p:style>
        </p:cxnSp>
      </p:grpSp>
      <p:sp>
        <p:nvSpPr>
          <p:cNvPr id="2" name="Rectangle 1"/>
          <p:cNvSpPr/>
          <p:nvPr userDrawn="1"/>
        </p:nvSpPr>
        <p:spPr>
          <a:xfrm>
            <a:off x="0" y="4668346"/>
            <a:ext cx="9143999" cy="139628"/>
          </a:xfrm>
          <a:prstGeom prst="rect">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Triangle 2"/>
          <p:cNvSpPr/>
          <p:nvPr userDrawn="1"/>
        </p:nvSpPr>
        <p:spPr>
          <a:xfrm rot="16200000">
            <a:off x="7118716" y="2643062"/>
            <a:ext cx="3169773" cy="880796"/>
          </a:xfrm>
          <a:prstGeom prst="rtTriangle">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hasCustomPrompt="1"/>
          </p:nvPr>
        </p:nvSpPr>
        <p:spPr>
          <a:xfrm>
            <a:off x="484832" y="95871"/>
            <a:ext cx="7893499" cy="333249"/>
          </a:xfrm>
          <a:prstGeom prst="rect">
            <a:avLst/>
          </a:prstGeom>
        </p:spPr>
        <p:txBody>
          <a:bodyPr vert="horz" anchor="ctr"/>
          <a:lstStyle>
            <a:lvl1pPr algn="l">
              <a:defRPr sz="1800" baseline="0">
                <a:solidFill>
                  <a:schemeClr val="bg1"/>
                </a:solidFill>
                <a:latin typeface="Arial"/>
                <a:cs typeface="Arial"/>
              </a:defRPr>
            </a:lvl1pPr>
          </a:lstStyle>
          <a:p>
            <a:r>
              <a:rPr lang="en-US" dirty="0"/>
              <a:t>Slide Title Goes Here</a:t>
            </a:r>
          </a:p>
        </p:txBody>
      </p:sp>
    </p:spTree>
    <p:extLst>
      <p:ext uri="{BB962C8B-B14F-4D97-AF65-F5344CB8AC3E}">
        <p14:creationId xmlns:p14="http://schemas.microsoft.com/office/powerpoint/2010/main" val="18779553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0.xml"/><Relationship Id="rId1" Type="http://schemas.openxmlformats.org/officeDocument/2006/relationships/slideLayout" Target="../slideLayouts/slideLayout9.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1.xml"/><Relationship Id="rId1" Type="http://schemas.openxmlformats.org/officeDocument/2006/relationships/slideLayout" Target="../slideLayouts/slideLayout10.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2.xml"/><Relationship Id="rId1" Type="http://schemas.openxmlformats.org/officeDocument/2006/relationships/slideLayout" Target="../slideLayouts/slideLayout11.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3.xml"/><Relationship Id="rId1" Type="http://schemas.openxmlformats.org/officeDocument/2006/relationships/slideLayout" Target="../slideLayouts/slideLayout12.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4.xml"/><Relationship Id="rId1" Type="http://schemas.openxmlformats.org/officeDocument/2006/relationships/slideLayout" Target="../slideLayouts/slideLayout13.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15.xml"/><Relationship Id="rId1" Type="http://schemas.openxmlformats.org/officeDocument/2006/relationships/slideLayout" Target="../slideLayouts/slideLayout14.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6.xml"/><Relationship Id="rId1" Type="http://schemas.openxmlformats.org/officeDocument/2006/relationships/slideLayout" Target="../slideLayouts/slideLayout1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image" Target="../media/image4.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17.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theme" Target="../theme/theme2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3.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5.xml"/><Relationship Id="rId1" Type="http://schemas.openxmlformats.org/officeDocument/2006/relationships/slideLayout" Target="../slideLayouts/slideLayout4.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6.xml"/><Relationship Id="rId1" Type="http://schemas.openxmlformats.org/officeDocument/2006/relationships/slideLayout" Target="../slideLayouts/slideLayout5.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7.xml"/><Relationship Id="rId1" Type="http://schemas.openxmlformats.org/officeDocument/2006/relationships/slideLayout" Target="../slideLayouts/slideLayout6.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8.xml"/><Relationship Id="rId1" Type="http://schemas.openxmlformats.org/officeDocument/2006/relationships/slideLayout" Target="../slideLayouts/slideLayout7.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9.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4653576"/>
            <a:ext cx="9144000" cy="4899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cxnSp>
        <p:nvCxnSpPr>
          <p:cNvPr id="13" name="Straight Connector 12"/>
          <p:cNvCxnSpPr/>
          <p:nvPr userDrawn="1"/>
        </p:nvCxnSpPr>
        <p:spPr>
          <a:xfrm flipH="1">
            <a:off x="5863" y="1"/>
            <a:ext cx="1337735" cy="4734075"/>
          </a:xfrm>
          <a:prstGeom prst="line">
            <a:avLst/>
          </a:prstGeom>
          <a:ln w="3175" cmpd="sng">
            <a:solidFill>
              <a:srgbClr val="00558C"/>
            </a:solidFill>
          </a:ln>
          <a:effectLst/>
        </p:spPr>
        <p:style>
          <a:lnRef idx="2">
            <a:schemeClr val="accent1"/>
          </a:lnRef>
          <a:fillRef idx="0">
            <a:schemeClr val="accent1"/>
          </a:fillRef>
          <a:effectRef idx="1">
            <a:schemeClr val="accent1"/>
          </a:effectRef>
          <a:fontRef idx="minor">
            <a:schemeClr val="tx1"/>
          </a:fontRef>
        </p:style>
      </p:cxnSp>
      <p:sp>
        <p:nvSpPr>
          <p:cNvPr id="14" name="Right Triangle 13"/>
          <p:cNvSpPr/>
          <p:nvPr userDrawn="1"/>
        </p:nvSpPr>
        <p:spPr>
          <a:xfrm rot="10800000" flipH="1">
            <a:off x="1" y="5271"/>
            <a:ext cx="1337735" cy="4728803"/>
          </a:xfrm>
          <a:prstGeom prst="rtTriangle">
            <a:avLst/>
          </a:prstGeom>
          <a:gradFill>
            <a:gsLst>
              <a:gs pos="67000">
                <a:srgbClr val="0082B2"/>
              </a:gs>
              <a:gs pos="16000">
                <a:srgbClr val="00558C">
                  <a:lumMod val="100000"/>
                </a:srgbClr>
              </a:gs>
              <a:gs pos="0">
                <a:srgbClr val="00558C"/>
              </a:gs>
              <a:gs pos="100000">
                <a:srgbClr val="00AFD7"/>
              </a:gs>
            </a:gsLst>
            <a:lin ang="192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5" name="Right Triangle 14"/>
          <p:cNvSpPr/>
          <p:nvPr userDrawn="1"/>
        </p:nvSpPr>
        <p:spPr>
          <a:xfrm rot="10800000" flipV="1">
            <a:off x="7918938" y="162295"/>
            <a:ext cx="1232302" cy="4346496"/>
          </a:xfrm>
          <a:prstGeom prst="rtTriangle">
            <a:avLst/>
          </a:prstGeom>
          <a:gradFill>
            <a:gsLst>
              <a:gs pos="0">
                <a:srgbClr val="00558C"/>
              </a:gs>
              <a:gs pos="100000">
                <a:srgbClr val="00AFD7"/>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6" name="Parallelogram 13"/>
          <p:cNvSpPr/>
          <p:nvPr userDrawn="1"/>
        </p:nvSpPr>
        <p:spPr>
          <a:xfrm>
            <a:off x="7786693" y="4747014"/>
            <a:ext cx="1366218" cy="243352"/>
          </a:xfrm>
          <a:custGeom>
            <a:avLst/>
            <a:gdLst>
              <a:gd name="connsiteX0" fmla="*/ 0 w 1558646"/>
              <a:gd name="connsiteY0" fmla="*/ 235857 h 235857"/>
              <a:gd name="connsiteX1" fmla="*/ 65012 w 1558646"/>
              <a:gd name="connsiteY1" fmla="*/ 0 h 235857"/>
              <a:gd name="connsiteX2" fmla="*/ 1558646 w 1558646"/>
              <a:gd name="connsiteY2" fmla="*/ 0 h 235857"/>
              <a:gd name="connsiteX3" fmla="*/ 1493634 w 1558646"/>
              <a:gd name="connsiteY3" fmla="*/ 235857 h 235857"/>
              <a:gd name="connsiteX4" fmla="*/ 0 w 1558646"/>
              <a:gd name="connsiteY4" fmla="*/ 235857 h 235857"/>
              <a:gd name="connsiteX0" fmla="*/ 0 w 1493634"/>
              <a:gd name="connsiteY0" fmla="*/ 243352 h 243352"/>
              <a:gd name="connsiteX1" fmla="*/ 65012 w 1493634"/>
              <a:gd name="connsiteY1" fmla="*/ 7495 h 243352"/>
              <a:gd name="connsiteX2" fmla="*/ 1363774 w 1493634"/>
              <a:gd name="connsiteY2" fmla="*/ 0 h 243352"/>
              <a:gd name="connsiteX3" fmla="*/ 1493634 w 1493634"/>
              <a:gd name="connsiteY3" fmla="*/ 243352 h 243352"/>
              <a:gd name="connsiteX4" fmla="*/ 0 w 1493634"/>
              <a:gd name="connsiteY4" fmla="*/ 243352 h 243352"/>
              <a:gd name="connsiteX0" fmla="*/ 0 w 1363774"/>
              <a:gd name="connsiteY0" fmla="*/ 243352 h 243352"/>
              <a:gd name="connsiteX1" fmla="*/ 65012 w 1363774"/>
              <a:gd name="connsiteY1" fmla="*/ 7495 h 243352"/>
              <a:gd name="connsiteX2" fmla="*/ 1363774 w 1363774"/>
              <a:gd name="connsiteY2" fmla="*/ 0 h 243352"/>
              <a:gd name="connsiteX3" fmla="*/ 1358723 w 1363774"/>
              <a:gd name="connsiteY3" fmla="*/ 235857 h 243352"/>
              <a:gd name="connsiteX4" fmla="*/ 0 w 1363774"/>
              <a:gd name="connsiteY4" fmla="*/ 243352 h 243352"/>
              <a:gd name="connsiteX0" fmla="*/ 0 w 1366218"/>
              <a:gd name="connsiteY0" fmla="*/ 243352 h 243352"/>
              <a:gd name="connsiteX1" fmla="*/ 65012 w 1366218"/>
              <a:gd name="connsiteY1" fmla="*/ 7495 h 243352"/>
              <a:gd name="connsiteX2" fmla="*/ 1363774 w 1366218"/>
              <a:gd name="connsiteY2" fmla="*/ 0 h 243352"/>
              <a:gd name="connsiteX3" fmla="*/ 1366218 w 1366218"/>
              <a:gd name="connsiteY3" fmla="*/ 235857 h 243352"/>
              <a:gd name="connsiteX4" fmla="*/ 0 w 1366218"/>
              <a:gd name="connsiteY4" fmla="*/ 243352 h 243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218" h="243352">
                <a:moveTo>
                  <a:pt x="0" y="243352"/>
                </a:moveTo>
                <a:lnTo>
                  <a:pt x="65012" y="7495"/>
                </a:lnTo>
                <a:lnTo>
                  <a:pt x="1363774" y="0"/>
                </a:lnTo>
                <a:cubicBezTo>
                  <a:pt x="1364589" y="78619"/>
                  <a:pt x="1365403" y="157238"/>
                  <a:pt x="1366218" y="235857"/>
                </a:cubicBezTo>
                <a:lnTo>
                  <a:pt x="0" y="243352"/>
                </a:lnTo>
                <a:close/>
              </a:path>
            </a:pathLst>
          </a:custGeom>
          <a:solidFill>
            <a:srgbClr val="0055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cxnSp>
        <p:nvCxnSpPr>
          <p:cNvPr id="18" name="Straight Connector 17"/>
          <p:cNvCxnSpPr/>
          <p:nvPr userDrawn="1"/>
        </p:nvCxnSpPr>
        <p:spPr>
          <a:xfrm flipH="1">
            <a:off x="7794990" y="157022"/>
            <a:ext cx="1337735" cy="4734075"/>
          </a:xfrm>
          <a:prstGeom prst="line">
            <a:avLst/>
          </a:prstGeom>
          <a:ln w="3175" cmpd="sng">
            <a:solidFill>
              <a:srgbClr val="00558C"/>
            </a:solidFill>
          </a:ln>
          <a:effectLst/>
        </p:spPr>
        <p:style>
          <a:lnRef idx="2">
            <a:schemeClr val="accent1"/>
          </a:lnRef>
          <a:fillRef idx="0">
            <a:schemeClr val="accent1"/>
          </a:fillRef>
          <a:effectRef idx="1">
            <a:schemeClr val="accent1"/>
          </a:effectRef>
          <a:fontRef idx="minor">
            <a:schemeClr val="tx1"/>
          </a:fontRef>
        </p:style>
      </p:cxnSp>
      <p:sp>
        <p:nvSpPr>
          <p:cNvPr id="17" name="Parallelogram 15"/>
          <p:cNvSpPr/>
          <p:nvPr userDrawn="1"/>
        </p:nvSpPr>
        <p:spPr>
          <a:xfrm>
            <a:off x="23444" y="4501296"/>
            <a:ext cx="9136638" cy="243352"/>
          </a:xfrm>
          <a:custGeom>
            <a:avLst/>
            <a:gdLst>
              <a:gd name="connsiteX0" fmla="*/ 0 w 9383976"/>
              <a:gd name="connsiteY0" fmla="*/ 235857 h 235857"/>
              <a:gd name="connsiteX1" fmla="*/ 65012 w 9383976"/>
              <a:gd name="connsiteY1" fmla="*/ 0 h 235857"/>
              <a:gd name="connsiteX2" fmla="*/ 9383976 w 9383976"/>
              <a:gd name="connsiteY2" fmla="*/ 0 h 235857"/>
              <a:gd name="connsiteX3" fmla="*/ 9318964 w 9383976"/>
              <a:gd name="connsiteY3" fmla="*/ 235857 h 235857"/>
              <a:gd name="connsiteX4" fmla="*/ 0 w 9383976"/>
              <a:gd name="connsiteY4" fmla="*/ 235857 h 235857"/>
              <a:gd name="connsiteX0" fmla="*/ 0 w 9318964"/>
              <a:gd name="connsiteY0" fmla="*/ 243352 h 243352"/>
              <a:gd name="connsiteX1" fmla="*/ 65012 w 9318964"/>
              <a:gd name="connsiteY1" fmla="*/ 7495 h 243352"/>
              <a:gd name="connsiteX2" fmla="*/ 9136638 w 9318964"/>
              <a:gd name="connsiteY2" fmla="*/ 0 h 243352"/>
              <a:gd name="connsiteX3" fmla="*/ 9318964 w 9318964"/>
              <a:gd name="connsiteY3" fmla="*/ 243352 h 243352"/>
              <a:gd name="connsiteX4" fmla="*/ 0 w 9318964"/>
              <a:gd name="connsiteY4" fmla="*/ 243352 h 243352"/>
              <a:gd name="connsiteX0" fmla="*/ 0 w 9136638"/>
              <a:gd name="connsiteY0" fmla="*/ 243352 h 243352"/>
              <a:gd name="connsiteX1" fmla="*/ 65012 w 9136638"/>
              <a:gd name="connsiteY1" fmla="*/ 7495 h 243352"/>
              <a:gd name="connsiteX2" fmla="*/ 9136638 w 9136638"/>
              <a:gd name="connsiteY2" fmla="*/ 0 h 243352"/>
              <a:gd name="connsiteX3" fmla="*/ 9131587 w 9136638"/>
              <a:gd name="connsiteY3" fmla="*/ 235857 h 243352"/>
              <a:gd name="connsiteX4" fmla="*/ 0 w 9136638"/>
              <a:gd name="connsiteY4" fmla="*/ 243352 h 243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6638" h="243352">
                <a:moveTo>
                  <a:pt x="0" y="243352"/>
                </a:moveTo>
                <a:lnTo>
                  <a:pt x="65012" y="7495"/>
                </a:lnTo>
                <a:lnTo>
                  <a:pt x="9136638" y="0"/>
                </a:lnTo>
                <a:lnTo>
                  <a:pt x="9131587" y="235857"/>
                </a:lnTo>
                <a:lnTo>
                  <a:pt x="0" y="243352"/>
                </a:lnTo>
                <a:close/>
              </a:path>
            </a:pathLst>
          </a:cu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0"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2463" y="4761300"/>
            <a:ext cx="857170" cy="357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7532074"/>
      </p:ext>
    </p:extLst>
  </p:cSld>
  <p:clrMap bg1="lt1" tx1="dk1" bg2="lt2" tx2="dk2" accent1="accent1" accent2="accent2" accent3="accent3" accent4="accent4" accent5="accent5" accent6="accent6" hlink="hlink" folHlink="folHlink"/>
  <p:sldLayoutIdLst>
    <p:sldLayoutId id="214748370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Rectangle 16"/>
          <p:cNvSpPr/>
          <p:nvPr userDrawn="1"/>
        </p:nvSpPr>
        <p:spPr>
          <a:xfrm>
            <a:off x="0" y="0"/>
            <a:ext cx="9144000" cy="532780"/>
          </a:xfrm>
          <a:prstGeom prst="rect">
            <a:avLst/>
          </a:prstGeom>
          <a:solidFill>
            <a:srgbClr val="0055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Parallelogram 12"/>
          <p:cNvSpPr/>
          <p:nvPr userDrawn="1"/>
        </p:nvSpPr>
        <p:spPr>
          <a:xfrm>
            <a:off x="277319" y="0"/>
            <a:ext cx="8866682" cy="540400"/>
          </a:xfrm>
          <a:custGeom>
            <a:avLst/>
            <a:gdLst>
              <a:gd name="connsiteX0" fmla="*/ 0 w 9434286"/>
              <a:gd name="connsiteY0" fmla="*/ 532780 h 532780"/>
              <a:gd name="connsiteX1" fmla="*/ 136466 w 9434286"/>
              <a:gd name="connsiteY1" fmla="*/ 0 h 532780"/>
              <a:gd name="connsiteX2" fmla="*/ 9434286 w 9434286"/>
              <a:gd name="connsiteY2" fmla="*/ 0 h 532780"/>
              <a:gd name="connsiteX3" fmla="*/ 9297820 w 9434286"/>
              <a:gd name="connsiteY3" fmla="*/ 532780 h 532780"/>
              <a:gd name="connsiteX4" fmla="*/ 0 w 9434286"/>
              <a:gd name="connsiteY4" fmla="*/ 532780 h 532780"/>
              <a:gd name="connsiteX0" fmla="*/ 0 w 9297820"/>
              <a:gd name="connsiteY0" fmla="*/ 532780 h 532780"/>
              <a:gd name="connsiteX1" fmla="*/ 136466 w 9297820"/>
              <a:gd name="connsiteY1" fmla="*/ 0 h 532780"/>
              <a:gd name="connsiteX2" fmla="*/ 8634186 w 9297820"/>
              <a:gd name="connsiteY2" fmla="*/ 7620 h 532780"/>
              <a:gd name="connsiteX3" fmla="*/ 9297820 w 9297820"/>
              <a:gd name="connsiteY3" fmla="*/ 532780 h 532780"/>
              <a:gd name="connsiteX4" fmla="*/ 0 w 9297820"/>
              <a:gd name="connsiteY4" fmla="*/ 532780 h 532780"/>
              <a:gd name="connsiteX0" fmla="*/ 0 w 8642500"/>
              <a:gd name="connsiteY0" fmla="*/ 532780 h 532780"/>
              <a:gd name="connsiteX1" fmla="*/ 136466 w 8642500"/>
              <a:gd name="connsiteY1" fmla="*/ 0 h 532780"/>
              <a:gd name="connsiteX2" fmla="*/ 8634186 w 8642500"/>
              <a:gd name="connsiteY2" fmla="*/ 7620 h 532780"/>
              <a:gd name="connsiteX3" fmla="*/ 8642500 w 8642500"/>
              <a:gd name="connsiteY3" fmla="*/ 517540 h 532780"/>
              <a:gd name="connsiteX4" fmla="*/ 0 w 8642500"/>
              <a:gd name="connsiteY4" fmla="*/ 532780 h 532780"/>
              <a:gd name="connsiteX0" fmla="*/ 0 w 8642500"/>
              <a:gd name="connsiteY0" fmla="*/ 532780 h 540400"/>
              <a:gd name="connsiteX1" fmla="*/ 136466 w 8642500"/>
              <a:gd name="connsiteY1" fmla="*/ 0 h 540400"/>
              <a:gd name="connsiteX2" fmla="*/ 8634186 w 8642500"/>
              <a:gd name="connsiteY2" fmla="*/ 7620 h 540400"/>
              <a:gd name="connsiteX3" fmla="*/ 8642500 w 8642500"/>
              <a:gd name="connsiteY3" fmla="*/ 540400 h 540400"/>
              <a:gd name="connsiteX4" fmla="*/ 0 w 8642500"/>
              <a:gd name="connsiteY4" fmla="*/ 532780 h 540400"/>
              <a:gd name="connsiteX0" fmla="*/ 0 w 8642500"/>
              <a:gd name="connsiteY0" fmla="*/ 532780 h 540400"/>
              <a:gd name="connsiteX1" fmla="*/ 136466 w 8642500"/>
              <a:gd name="connsiteY1" fmla="*/ 0 h 540400"/>
              <a:gd name="connsiteX2" fmla="*/ 8641824 w 8642500"/>
              <a:gd name="connsiteY2" fmla="*/ 0 h 540400"/>
              <a:gd name="connsiteX3" fmla="*/ 8642500 w 8642500"/>
              <a:gd name="connsiteY3" fmla="*/ 540400 h 540400"/>
              <a:gd name="connsiteX4" fmla="*/ 0 w 8642500"/>
              <a:gd name="connsiteY4" fmla="*/ 532780 h 540400"/>
              <a:gd name="connsiteX0" fmla="*/ 0 w 8646302"/>
              <a:gd name="connsiteY0" fmla="*/ 532780 h 540400"/>
              <a:gd name="connsiteX1" fmla="*/ 140268 w 8646302"/>
              <a:gd name="connsiteY1" fmla="*/ 0 h 540400"/>
              <a:gd name="connsiteX2" fmla="*/ 8645626 w 8646302"/>
              <a:gd name="connsiteY2" fmla="*/ 0 h 540400"/>
              <a:gd name="connsiteX3" fmla="*/ 8646302 w 8646302"/>
              <a:gd name="connsiteY3" fmla="*/ 540400 h 540400"/>
              <a:gd name="connsiteX4" fmla="*/ 0 w 8646302"/>
              <a:gd name="connsiteY4" fmla="*/ 532780 h 54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6302" h="540400">
                <a:moveTo>
                  <a:pt x="0" y="532780"/>
                </a:moveTo>
                <a:lnTo>
                  <a:pt x="140268" y="0"/>
                </a:lnTo>
                <a:lnTo>
                  <a:pt x="8645626" y="0"/>
                </a:lnTo>
                <a:cubicBezTo>
                  <a:pt x="8645851" y="180133"/>
                  <a:pt x="8646077" y="360267"/>
                  <a:pt x="8646302" y="540400"/>
                </a:cubicBezTo>
                <a:lnTo>
                  <a:pt x="0" y="532780"/>
                </a:lnTo>
                <a:close/>
              </a:path>
            </a:pathLst>
          </a:cu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Connector 18"/>
          <p:cNvCxnSpPr/>
          <p:nvPr userDrawn="1"/>
        </p:nvCxnSpPr>
        <p:spPr>
          <a:xfrm>
            <a:off x="0" y="532780"/>
            <a:ext cx="9144000" cy="0"/>
          </a:xfrm>
          <a:prstGeom prst="line">
            <a:avLst/>
          </a:prstGeom>
          <a:ln w="3175">
            <a:solidFill>
              <a:srgbClr val="00558C">
                <a:alpha val="40000"/>
              </a:srgb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0" y="540400"/>
            <a:ext cx="9144000" cy="0"/>
          </a:xfrm>
          <a:prstGeom prst="line">
            <a:avLst/>
          </a:prstGeom>
          <a:ln w="12700">
            <a:solidFill>
              <a:srgbClr val="00558C"/>
            </a:solidFill>
          </a:ln>
          <a:effectLst/>
        </p:spPr>
        <p:style>
          <a:lnRef idx="2">
            <a:schemeClr val="accent1"/>
          </a:lnRef>
          <a:fillRef idx="0">
            <a:schemeClr val="accent1"/>
          </a:fillRef>
          <a:effectRef idx="1">
            <a:schemeClr val="accent1"/>
          </a:effectRef>
          <a:fontRef idx="minor">
            <a:schemeClr val="tx1"/>
          </a:fontRef>
        </p:style>
      </p:cxnSp>
      <p:sp>
        <p:nvSpPr>
          <p:cNvPr id="22" name="Rectangle 21"/>
          <p:cNvSpPr/>
          <p:nvPr userDrawn="1"/>
        </p:nvSpPr>
        <p:spPr>
          <a:xfrm>
            <a:off x="0" y="4744660"/>
            <a:ext cx="9144000" cy="51404"/>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userDrawn="1"/>
        </p:nvSpPr>
        <p:spPr>
          <a:xfrm>
            <a:off x="0" y="4719936"/>
            <a:ext cx="9144000" cy="45719"/>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userDrawn="1"/>
        </p:nvSpPr>
        <p:spPr>
          <a:xfrm flipV="1">
            <a:off x="0" y="4740018"/>
            <a:ext cx="9144000" cy="394537"/>
          </a:xfrm>
          <a:prstGeom prst="rect">
            <a:avLst/>
          </a:prstGeom>
          <a:solidFill>
            <a:srgbClr val="0055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Connector 24"/>
          <p:cNvCxnSpPr/>
          <p:nvPr userDrawn="1"/>
        </p:nvCxnSpPr>
        <p:spPr>
          <a:xfrm flipH="1">
            <a:off x="8654040" y="4742600"/>
            <a:ext cx="72570" cy="389182"/>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flipH="1">
            <a:off x="219107" y="0"/>
            <a:ext cx="182880" cy="746760"/>
          </a:xfrm>
          <a:prstGeom prst="line">
            <a:avLst/>
          </a:prstGeom>
          <a:ln w="317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2"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73371" y="4801050"/>
            <a:ext cx="795971" cy="271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0403946"/>
      </p:ext>
    </p:extLst>
  </p:cSld>
  <p:clrMap bg1="lt1" tx1="dk1" bg2="lt2" tx2="dk2" accent1="accent1" accent2="accent2" accent3="accent3" accent4="accent4" accent5="accent5" accent6="accent6" hlink="hlink" folHlink="folHlink"/>
  <p:sldLayoutIdLst>
    <p:sldLayoutId id="214748366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Parallelogram 16"/>
          <p:cNvSpPr/>
          <p:nvPr userDrawn="1"/>
        </p:nvSpPr>
        <p:spPr>
          <a:xfrm>
            <a:off x="0" y="304800"/>
            <a:ext cx="9144000" cy="4491264"/>
          </a:xfrm>
          <a:custGeom>
            <a:avLst/>
            <a:gdLst>
              <a:gd name="connsiteX0" fmla="*/ 0 w 9277047"/>
              <a:gd name="connsiteY0" fmla="*/ 4141259 h 4141259"/>
              <a:gd name="connsiteX1" fmla="*/ 1184690 w 9277047"/>
              <a:gd name="connsiteY1" fmla="*/ 0 h 4141259"/>
              <a:gd name="connsiteX2" fmla="*/ 9277047 w 9277047"/>
              <a:gd name="connsiteY2" fmla="*/ 0 h 4141259"/>
              <a:gd name="connsiteX3" fmla="*/ 8092357 w 9277047"/>
              <a:gd name="connsiteY3" fmla="*/ 4141259 h 4141259"/>
              <a:gd name="connsiteX4" fmla="*/ 0 w 9277047"/>
              <a:gd name="connsiteY4" fmla="*/ 4141259 h 4141259"/>
              <a:gd name="connsiteX0" fmla="*/ 0 w 8092357"/>
              <a:gd name="connsiteY0" fmla="*/ 4141259 h 4141259"/>
              <a:gd name="connsiteX1" fmla="*/ 1184690 w 8092357"/>
              <a:gd name="connsiteY1" fmla="*/ 0 h 4141259"/>
              <a:gd name="connsiteX2" fmla="*/ 5453984 w 8092357"/>
              <a:gd name="connsiteY2" fmla="*/ 8708 h 4141259"/>
              <a:gd name="connsiteX3" fmla="*/ 8092357 w 8092357"/>
              <a:gd name="connsiteY3" fmla="*/ 4141259 h 4141259"/>
              <a:gd name="connsiteX4" fmla="*/ 0 w 8092357"/>
              <a:gd name="connsiteY4" fmla="*/ 4141259 h 4141259"/>
              <a:gd name="connsiteX0" fmla="*/ 0 w 5488494"/>
              <a:gd name="connsiteY0" fmla="*/ 4141259 h 4141259"/>
              <a:gd name="connsiteX1" fmla="*/ 1184690 w 5488494"/>
              <a:gd name="connsiteY1" fmla="*/ 0 h 4141259"/>
              <a:gd name="connsiteX2" fmla="*/ 5453984 w 5488494"/>
              <a:gd name="connsiteY2" fmla="*/ 8708 h 4141259"/>
              <a:gd name="connsiteX3" fmla="*/ 5488494 w 5488494"/>
              <a:gd name="connsiteY3" fmla="*/ 4141259 h 4141259"/>
              <a:gd name="connsiteX4" fmla="*/ 0 w 5488494"/>
              <a:gd name="connsiteY4" fmla="*/ 4141259 h 4141259"/>
              <a:gd name="connsiteX0" fmla="*/ 0 w 5453984"/>
              <a:gd name="connsiteY0" fmla="*/ 4141259 h 4141259"/>
              <a:gd name="connsiteX1" fmla="*/ 1184690 w 5453984"/>
              <a:gd name="connsiteY1" fmla="*/ 0 h 4141259"/>
              <a:gd name="connsiteX2" fmla="*/ 5453984 w 5453984"/>
              <a:gd name="connsiteY2" fmla="*/ 8708 h 4141259"/>
              <a:gd name="connsiteX3" fmla="*/ 5444951 w 5453984"/>
              <a:gd name="connsiteY3" fmla="*/ 4132551 h 4141259"/>
              <a:gd name="connsiteX4" fmla="*/ 0 w 5453984"/>
              <a:gd name="connsiteY4" fmla="*/ 4141259 h 4141259"/>
              <a:gd name="connsiteX0" fmla="*/ 0 w 5445275"/>
              <a:gd name="connsiteY0" fmla="*/ 4141259 h 4141259"/>
              <a:gd name="connsiteX1" fmla="*/ 1184690 w 5445275"/>
              <a:gd name="connsiteY1" fmla="*/ 0 h 4141259"/>
              <a:gd name="connsiteX2" fmla="*/ 5445275 w 5445275"/>
              <a:gd name="connsiteY2" fmla="*/ 8708 h 4141259"/>
              <a:gd name="connsiteX3" fmla="*/ 5444951 w 5445275"/>
              <a:gd name="connsiteY3" fmla="*/ 4132551 h 4141259"/>
              <a:gd name="connsiteX4" fmla="*/ 0 w 5445275"/>
              <a:gd name="connsiteY4" fmla="*/ 4141259 h 4141259"/>
              <a:gd name="connsiteX0" fmla="*/ 0 w 5462693"/>
              <a:gd name="connsiteY0" fmla="*/ 4158677 h 4158677"/>
              <a:gd name="connsiteX1" fmla="*/ 1184690 w 5462693"/>
              <a:gd name="connsiteY1" fmla="*/ 17418 h 4158677"/>
              <a:gd name="connsiteX2" fmla="*/ 5462693 w 5462693"/>
              <a:gd name="connsiteY2" fmla="*/ 0 h 4158677"/>
              <a:gd name="connsiteX3" fmla="*/ 5444951 w 5462693"/>
              <a:gd name="connsiteY3" fmla="*/ 4149969 h 4158677"/>
              <a:gd name="connsiteX4" fmla="*/ 0 w 5462693"/>
              <a:gd name="connsiteY4" fmla="*/ 4158677 h 4158677"/>
              <a:gd name="connsiteX0" fmla="*/ 0 w 5471076"/>
              <a:gd name="connsiteY0" fmla="*/ 4158677 h 4158677"/>
              <a:gd name="connsiteX1" fmla="*/ 1184690 w 5471076"/>
              <a:gd name="connsiteY1" fmla="*/ 17418 h 4158677"/>
              <a:gd name="connsiteX2" fmla="*/ 5462693 w 5471076"/>
              <a:gd name="connsiteY2" fmla="*/ 0 h 4158677"/>
              <a:gd name="connsiteX3" fmla="*/ 5471076 w 5471076"/>
              <a:gd name="connsiteY3" fmla="*/ 4149969 h 4158677"/>
              <a:gd name="connsiteX4" fmla="*/ 0 w 5471076"/>
              <a:gd name="connsiteY4" fmla="*/ 4158677 h 4158677"/>
              <a:gd name="connsiteX0" fmla="*/ 0 w 5471076"/>
              <a:gd name="connsiteY0" fmla="*/ 4167385 h 4167385"/>
              <a:gd name="connsiteX1" fmla="*/ 1202107 w 5471076"/>
              <a:gd name="connsiteY1" fmla="*/ 0 h 4167385"/>
              <a:gd name="connsiteX2" fmla="*/ 5462693 w 5471076"/>
              <a:gd name="connsiteY2" fmla="*/ 8708 h 4167385"/>
              <a:gd name="connsiteX3" fmla="*/ 5471076 w 5471076"/>
              <a:gd name="connsiteY3" fmla="*/ 4158677 h 4167385"/>
              <a:gd name="connsiteX4" fmla="*/ 0 w 5471076"/>
              <a:gd name="connsiteY4" fmla="*/ 4167385 h 4167385"/>
              <a:gd name="connsiteX0" fmla="*/ 0 w 5471076"/>
              <a:gd name="connsiteY0" fmla="*/ 4167385 h 4167385"/>
              <a:gd name="connsiteX1" fmla="*/ 1202107 w 5471076"/>
              <a:gd name="connsiteY1" fmla="*/ 0 h 4167385"/>
              <a:gd name="connsiteX2" fmla="*/ 5462693 w 5471076"/>
              <a:gd name="connsiteY2" fmla="*/ 8708 h 4167385"/>
              <a:gd name="connsiteX3" fmla="*/ 5471076 w 5471076"/>
              <a:gd name="connsiteY3" fmla="*/ 4158677 h 4167385"/>
              <a:gd name="connsiteX4" fmla="*/ 0 w 5471076"/>
              <a:gd name="connsiteY4" fmla="*/ 4167385 h 4167385"/>
              <a:gd name="connsiteX0" fmla="*/ 0 w 5471076"/>
              <a:gd name="connsiteY0" fmla="*/ 4167385 h 4181530"/>
              <a:gd name="connsiteX1" fmla="*/ 1202107 w 5471076"/>
              <a:gd name="connsiteY1" fmla="*/ 0 h 4181530"/>
              <a:gd name="connsiteX2" fmla="*/ 5462693 w 5471076"/>
              <a:gd name="connsiteY2" fmla="*/ 8708 h 4181530"/>
              <a:gd name="connsiteX3" fmla="*/ 5471076 w 5471076"/>
              <a:gd name="connsiteY3" fmla="*/ 4181530 h 4181530"/>
              <a:gd name="connsiteX4" fmla="*/ 0 w 5471076"/>
              <a:gd name="connsiteY4" fmla="*/ 4167385 h 4181530"/>
              <a:gd name="connsiteX0" fmla="*/ 0 w 5475098"/>
              <a:gd name="connsiteY0" fmla="*/ 4170104 h 4184249"/>
              <a:gd name="connsiteX1" fmla="*/ 1202107 w 5475098"/>
              <a:gd name="connsiteY1" fmla="*/ 2719 h 4184249"/>
              <a:gd name="connsiteX2" fmla="*/ 5474557 w 5475098"/>
              <a:gd name="connsiteY2" fmla="*/ 0 h 4184249"/>
              <a:gd name="connsiteX3" fmla="*/ 5471076 w 5475098"/>
              <a:gd name="connsiteY3" fmla="*/ 4184249 h 4184249"/>
              <a:gd name="connsiteX4" fmla="*/ 0 w 5475098"/>
              <a:gd name="connsiteY4" fmla="*/ 4170104 h 4184249"/>
              <a:gd name="connsiteX0" fmla="*/ 3788320 w 9263418"/>
              <a:gd name="connsiteY0" fmla="*/ 4170104 h 4184249"/>
              <a:gd name="connsiteX1" fmla="*/ 0 w 9263418"/>
              <a:gd name="connsiteY1" fmla="*/ 40867 h 4184249"/>
              <a:gd name="connsiteX2" fmla="*/ 9262877 w 9263418"/>
              <a:gd name="connsiteY2" fmla="*/ 0 h 4184249"/>
              <a:gd name="connsiteX3" fmla="*/ 9259396 w 9263418"/>
              <a:gd name="connsiteY3" fmla="*/ 4184249 h 4184249"/>
              <a:gd name="connsiteX4" fmla="*/ 3788320 w 9263418"/>
              <a:gd name="connsiteY4" fmla="*/ 4170104 h 4184249"/>
              <a:gd name="connsiteX0" fmla="*/ 3787 w 9263418"/>
              <a:gd name="connsiteY0" fmla="*/ 4151029 h 4184249"/>
              <a:gd name="connsiteX1" fmla="*/ 0 w 9263418"/>
              <a:gd name="connsiteY1" fmla="*/ 40867 h 4184249"/>
              <a:gd name="connsiteX2" fmla="*/ 9262877 w 9263418"/>
              <a:gd name="connsiteY2" fmla="*/ 0 h 4184249"/>
              <a:gd name="connsiteX3" fmla="*/ 9259396 w 9263418"/>
              <a:gd name="connsiteY3" fmla="*/ 4184249 h 4184249"/>
              <a:gd name="connsiteX4" fmla="*/ 3787 w 9263418"/>
              <a:gd name="connsiteY4" fmla="*/ 4151029 h 4184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63418" h="4184249">
                <a:moveTo>
                  <a:pt x="3787" y="4151029"/>
                </a:moveTo>
                <a:cubicBezTo>
                  <a:pt x="2525" y="2780975"/>
                  <a:pt x="1262" y="1410921"/>
                  <a:pt x="0" y="40867"/>
                </a:cubicBezTo>
                <a:lnTo>
                  <a:pt x="9262877" y="0"/>
                </a:lnTo>
                <a:cubicBezTo>
                  <a:pt x="9265671" y="1383323"/>
                  <a:pt x="9256602" y="2800926"/>
                  <a:pt x="9259396" y="4184249"/>
                </a:cubicBezTo>
                <a:lnTo>
                  <a:pt x="3787" y="4151029"/>
                </a:lnTo>
                <a:close/>
              </a:path>
            </a:pathLst>
          </a:custGeom>
          <a:gradFill>
            <a:gsLst>
              <a:gs pos="50000">
                <a:srgbClr val="00AFD7"/>
              </a:gs>
              <a:gs pos="50000">
                <a:srgbClr val="00558C">
                  <a:lumMod val="100000"/>
                </a:srgbClr>
              </a:gs>
              <a:gs pos="88000">
                <a:srgbClr val="0082B2"/>
              </a:gs>
              <a:gs pos="4000">
                <a:srgbClr val="00AFD7"/>
              </a:gs>
            </a:gsLst>
            <a:lin ang="4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userDrawn="1"/>
        </p:nvSpPr>
        <p:spPr>
          <a:xfrm>
            <a:off x="0" y="0"/>
            <a:ext cx="9144000" cy="532780"/>
          </a:xfrm>
          <a:prstGeom prst="rect">
            <a:avLst/>
          </a:prstGeom>
          <a:solidFill>
            <a:srgbClr val="0055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Parallelogram 12"/>
          <p:cNvSpPr/>
          <p:nvPr userDrawn="1"/>
        </p:nvSpPr>
        <p:spPr>
          <a:xfrm>
            <a:off x="277319" y="0"/>
            <a:ext cx="8866682" cy="540400"/>
          </a:xfrm>
          <a:custGeom>
            <a:avLst/>
            <a:gdLst>
              <a:gd name="connsiteX0" fmla="*/ 0 w 9434286"/>
              <a:gd name="connsiteY0" fmla="*/ 532780 h 532780"/>
              <a:gd name="connsiteX1" fmla="*/ 136466 w 9434286"/>
              <a:gd name="connsiteY1" fmla="*/ 0 h 532780"/>
              <a:gd name="connsiteX2" fmla="*/ 9434286 w 9434286"/>
              <a:gd name="connsiteY2" fmla="*/ 0 h 532780"/>
              <a:gd name="connsiteX3" fmla="*/ 9297820 w 9434286"/>
              <a:gd name="connsiteY3" fmla="*/ 532780 h 532780"/>
              <a:gd name="connsiteX4" fmla="*/ 0 w 9434286"/>
              <a:gd name="connsiteY4" fmla="*/ 532780 h 532780"/>
              <a:gd name="connsiteX0" fmla="*/ 0 w 9297820"/>
              <a:gd name="connsiteY0" fmla="*/ 532780 h 532780"/>
              <a:gd name="connsiteX1" fmla="*/ 136466 w 9297820"/>
              <a:gd name="connsiteY1" fmla="*/ 0 h 532780"/>
              <a:gd name="connsiteX2" fmla="*/ 8634186 w 9297820"/>
              <a:gd name="connsiteY2" fmla="*/ 7620 h 532780"/>
              <a:gd name="connsiteX3" fmla="*/ 9297820 w 9297820"/>
              <a:gd name="connsiteY3" fmla="*/ 532780 h 532780"/>
              <a:gd name="connsiteX4" fmla="*/ 0 w 9297820"/>
              <a:gd name="connsiteY4" fmla="*/ 532780 h 532780"/>
              <a:gd name="connsiteX0" fmla="*/ 0 w 8642500"/>
              <a:gd name="connsiteY0" fmla="*/ 532780 h 532780"/>
              <a:gd name="connsiteX1" fmla="*/ 136466 w 8642500"/>
              <a:gd name="connsiteY1" fmla="*/ 0 h 532780"/>
              <a:gd name="connsiteX2" fmla="*/ 8634186 w 8642500"/>
              <a:gd name="connsiteY2" fmla="*/ 7620 h 532780"/>
              <a:gd name="connsiteX3" fmla="*/ 8642500 w 8642500"/>
              <a:gd name="connsiteY3" fmla="*/ 517540 h 532780"/>
              <a:gd name="connsiteX4" fmla="*/ 0 w 8642500"/>
              <a:gd name="connsiteY4" fmla="*/ 532780 h 532780"/>
              <a:gd name="connsiteX0" fmla="*/ 0 w 8642500"/>
              <a:gd name="connsiteY0" fmla="*/ 532780 h 540400"/>
              <a:gd name="connsiteX1" fmla="*/ 136466 w 8642500"/>
              <a:gd name="connsiteY1" fmla="*/ 0 h 540400"/>
              <a:gd name="connsiteX2" fmla="*/ 8634186 w 8642500"/>
              <a:gd name="connsiteY2" fmla="*/ 7620 h 540400"/>
              <a:gd name="connsiteX3" fmla="*/ 8642500 w 8642500"/>
              <a:gd name="connsiteY3" fmla="*/ 540400 h 540400"/>
              <a:gd name="connsiteX4" fmla="*/ 0 w 8642500"/>
              <a:gd name="connsiteY4" fmla="*/ 532780 h 540400"/>
              <a:gd name="connsiteX0" fmla="*/ 0 w 8642500"/>
              <a:gd name="connsiteY0" fmla="*/ 532780 h 540400"/>
              <a:gd name="connsiteX1" fmla="*/ 136466 w 8642500"/>
              <a:gd name="connsiteY1" fmla="*/ 0 h 540400"/>
              <a:gd name="connsiteX2" fmla="*/ 8641824 w 8642500"/>
              <a:gd name="connsiteY2" fmla="*/ 0 h 540400"/>
              <a:gd name="connsiteX3" fmla="*/ 8642500 w 8642500"/>
              <a:gd name="connsiteY3" fmla="*/ 540400 h 540400"/>
              <a:gd name="connsiteX4" fmla="*/ 0 w 8642500"/>
              <a:gd name="connsiteY4" fmla="*/ 532780 h 540400"/>
              <a:gd name="connsiteX0" fmla="*/ 0 w 8646302"/>
              <a:gd name="connsiteY0" fmla="*/ 532780 h 540400"/>
              <a:gd name="connsiteX1" fmla="*/ 140268 w 8646302"/>
              <a:gd name="connsiteY1" fmla="*/ 0 h 540400"/>
              <a:gd name="connsiteX2" fmla="*/ 8645626 w 8646302"/>
              <a:gd name="connsiteY2" fmla="*/ 0 h 540400"/>
              <a:gd name="connsiteX3" fmla="*/ 8646302 w 8646302"/>
              <a:gd name="connsiteY3" fmla="*/ 540400 h 540400"/>
              <a:gd name="connsiteX4" fmla="*/ 0 w 8646302"/>
              <a:gd name="connsiteY4" fmla="*/ 532780 h 54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6302" h="540400">
                <a:moveTo>
                  <a:pt x="0" y="532780"/>
                </a:moveTo>
                <a:lnTo>
                  <a:pt x="140268" y="0"/>
                </a:lnTo>
                <a:lnTo>
                  <a:pt x="8645626" y="0"/>
                </a:lnTo>
                <a:cubicBezTo>
                  <a:pt x="8645851" y="180133"/>
                  <a:pt x="8646077" y="360267"/>
                  <a:pt x="8646302" y="540400"/>
                </a:cubicBezTo>
                <a:lnTo>
                  <a:pt x="0" y="532780"/>
                </a:lnTo>
                <a:close/>
              </a:path>
            </a:pathLst>
          </a:cu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p:nvPr userDrawn="1"/>
        </p:nvCxnSpPr>
        <p:spPr>
          <a:xfrm>
            <a:off x="0" y="532780"/>
            <a:ext cx="9144000" cy="0"/>
          </a:xfrm>
          <a:prstGeom prst="line">
            <a:avLst/>
          </a:prstGeom>
          <a:ln w="3175">
            <a:solidFill>
              <a:srgbClr val="00558C">
                <a:alpha val="40000"/>
              </a:srgbClr>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a:off x="0" y="540400"/>
            <a:ext cx="91440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5" name="Rectangle 24"/>
          <p:cNvSpPr/>
          <p:nvPr userDrawn="1"/>
        </p:nvSpPr>
        <p:spPr>
          <a:xfrm>
            <a:off x="0" y="4744660"/>
            <a:ext cx="9144000" cy="51404"/>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userDrawn="1"/>
        </p:nvSpPr>
        <p:spPr>
          <a:xfrm>
            <a:off x="0" y="4719936"/>
            <a:ext cx="9144000" cy="45719"/>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userDrawn="1"/>
        </p:nvSpPr>
        <p:spPr>
          <a:xfrm flipV="1">
            <a:off x="0" y="4740018"/>
            <a:ext cx="9144000" cy="394537"/>
          </a:xfrm>
          <a:prstGeom prst="rect">
            <a:avLst/>
          </a:prstGeom>
          <a:solidFill>
            <a:srgbClr val="0055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8" name="Straight Connector 27"/>
          <p:cNvCxnSpPr/>
          <p:nvPr userDrawn="1"/>
        </p:nvCxnSpPr>
        <p:spPr>
          <a:xfrm flipH="1">
            <a:off x="8654040" y="4742600"/>
            <a:ext cx="72570" cy="389182"/>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userDrawn="1"/>
        </p:nvCxnSpPr>
        <p:spPr>
          <a:xfrm flipH="1">
            <a:off x="219107" y="0"/>
            <a:ext cx="182880" cy="746760"/>
          </a:xfrm>
          <a:prstGeom prst="line">
            <a:avLst/>
          </a:prstGeom>
          <a:ln w="317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3"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73371" y="4801050"/>
            <a:ext cx="795971" cy="271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367818"/>
      </p:ext>
    </p:extLst>
  </p:cSld>
  <p:clrMap bg1="lt1" tx1="dk1" bg2="lt2" tx2="dk2" accent1="accent1" accent2="accent2" accent3="accent3" accent4="accent4" accent5="accent5" accent6="accent6" hlink="hlink" folHlink="folHlink"/>
  <p:sldLayoutIdLst>
    <p:sldLayoutId id="214748370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Parallelogram 16"/>
          <p:cNvSpPr/>
          <p:nvPr userDrawn="1"/>
        </p:nvSpPr>
        <p:spPr>
          <a:xfrm>
            <a:off x="3731376" y="529990"/>
            <a:ext cx="5410738" cy="4293033"/>
          </a:xfrm>
          <a:custGeom>
            <a:avLst/>
            <a:gdLst>
              <a:gd name="connsiteX0" fmla="*/ 0 w 9277047"/>
              <a:gd name="connsiteY0" fmla="*/ 4141259 h 4141259"/>
              <a:gd name="connsiteX1" fmla="*/ 1184690 w 9277047"/>
              <a:gd name="connsiteY1" fmla="*/ 0 h 4141259"/>
              <a:gd name="connsiteX2" fmla="*/ 9277047 w 9277047"/>
              <a:gd name="connsiteY2" fmla="*/ 0 h 4141259"/>
              <a:gd name="connsiteX3" fmla="*/ 8092357 w 9277047"/>
              <a:gd name="connsiteY3" fmla="*/ 4141259 h 4141259"/>
              <a:gd name="connsiteX4" fmla="*/ 0 w 9277047"/>
              <a:gd name="connsiteY4" fmla="*/ 4141259 h 4141259"/>
              <a:gd name="connsiteX0" fmla="*/ 0 w 8092357"/>
              <a:gd name="connsiteY0" fmla="*/ 4141259 h 4141259"/>
              <a:gd name="connsiteX1" fmla="*/ 1184690 w 8092357"/>
              <a:gd name="connsiteY1" fmla="*/ 0 h 4141259"/>
              <a:gd name="connsiteX2" fmla="*/ 5453984 w 8092357"/>
              <a:gd name="connsiteY2" fmla="*/ 8708 h 4141259"/>
              <a:gd name="connsiteX3" fmla="*/ 8092357 w 8092357"/>
              <a:gd name="connsiteY3" fmla="*/ 4141259 h 4141259"/>
              <a:gd name="connsiteX4" fmla="*/ 0 w 8092357"/>
              <a:gd name="connsiteY4" fmla="*/ 4141259 h 4141259"/>
              <a:gd name="connsiteX0" fmla="*/ 0 w 5488494"/>
              <a:gd name="connsiteY0" fmla="*/ 4141259 h 4141259"/>
              <a:gd name="connsiteX1" fmla="*/ 1184690 w 5488494"/>
              <a:gd name="connsiteY1" fmla="*/ 0 h 4141259"/>
              <a:gd name="connsiteX2" fmla="*/ 5453984 w 5488494"/>
              <a:gd name="connsiteY2" fmla="*/ 8708 h 4141259"/>
              <a:gd name="connsiteX3" fmla="*/ 5488494 w 5488494"/>
              <a:gd name="connsiteY3" fmla="*/ 4141259 h 4141259"/>
              <a:gd name="connsiteX4" fmla="*/ 0 w 5488494"/>
              <a:gd name="connsiteY4" fmla="*/ 4141259 h 4141259"/>
              <a:gd name="connsiteX0" fmla="*/ 0 w 5453984"/>
              <a:gd name="connsiteY0" fmla="*/ 4141259 h 4141259"/>
              <a:gd name="connsiteX1" fmla="*/ 1184690 w 5453984"/>
              <a:gd name="connsiteY1" fmla="*/ 0 h 4141259"/>
              <a:gd name="connsiteX2" fmla="*/ 5453984 w 5453984"/>
              <a:gd name="connsiteY2" fmla="*/ 8708 h 4141259"/>
              <a:gd name="connsiteX3" fmla="*/ 5444951 w 5453984"/>
              <a:gd name="connsiteY3" fmla="*/ 4132551 h 4141259"/>
              <a:gd name="connsiteX4" fmla="*/ 0 w 5453984"/>
              <a:gd name="connsiteY4" fmla="*/ 4141259 h 4141259"/>
              <a:gd name="connsiteX0" fmla="*/ 0 w 5445275"/>
              <a:gd name="connsiteY0" fmla="*/ 4141259 h 4141259"/>
              <a:gd name="connsiteX1" fmla="*/ 1184690 w 5445275"/>
              <a:gd name="connsiteY1" fmla="*/ 0 h 4141259"/>
              <a:gd name="connsiteX2" fmla="*/ 5445275 w 5445275"/>
              <a:gd name="connsiteY2" fmla="*/ 8708 h 4141259"/>
              <a:gd name="connsiteX3" fmla="*/ 5444951 w 5445275"/>
              <a:gd name="connsiteY3" fmla="*/ 4132551 h 4141259"/>
              <a:gd name="connsiteX4" fmla="*/ 0 w 5445275"/>
              <a:gd name="connsiteY4" fmla="*/ 4141259 h 4141259"/>
              <a:gd name="connsiteX0" fmla="*/ 0 w 5462693"/>
              <a:gd name="connsiteY0" fmla="*/ 4158677 h 4158677"/>
              <a:gd name="connsiteX1" fmla="*/ 1184690 w 5462693"/>
              <a:gd name="connsiteY1" fmla="*/ 17418 h 4158677"/>
              <a:gd name="connsiteX2" fmla="*/ 5462693 w 5462693"/>
              <a:gd name="connsiteY2" fmla="*/ 0 h 4158677"/>
              <a:gd name="connsiteX3" fmla="*/ 5444951 w 5462693"/>
              <a:gd name="connsiteY3" fmla="*/ 4149969 h 4158677"/>
              <a:gd name="connsiteX4" fmla="*/ 0 w 5462693"/>
              <a:gd name="connsiteY4" fmla="*/ 4158677 h 4158677"/>
              <a:gd name="connsiteX0" fmla="*/ 0 w 5471076"/>
              <a:gd name="connsiteY0" fmla="*/ 4158677 h 4158677"/>
              <a:gd name="connsiteX1" fmla="*/ 1184690 w 5471076"/>
              <a:gd name="connsiteY1" fmla="*/ 17418 h 4158677"/>
              <a:gd name="connsiteX2" fmla="*/ 5462693 w 5471076"/>
              <a:gd name="connsiteY2" fmla="*/ 0 h 4158677"/>
              <a:gd name="connsiteX3" fmla="*/ 5471076 w 5471076"/>
              <a:gd name="connsiteY3" fmla="*/ 4149969 h 4158677"/>
              <a:gd name="connsiteX4" fmla="*/ 0 w 5471076"/>
              <a:gd name="connsiteY4" fmla="*/ 4158677 h 4158677"/>
              <a:gd name="connsiteX0" fmla="*/ 0 w 5471076"/>
              <a:gd name="connsiteY0" fmla="*/ 4167385 h 4167385"/>
              <a:gd name="connsiteX1" fmla="*/ 1202107 w 5471076"/>
              <a:gd name="connsiteY1" fmla="*/ 0 h 4167385"/>
              <a:gd name="connsiteX2" fmla="*/ 5462693 w 5471076"/>
              <a:gd name="connsiteY2" fmla="*/ 8708 h 4167385"/>
              <a:gd name="connsiteX3" fmla="*/ 5471076 w 5471076"/>
              <a:gd name="connsiteY3" fmla="*/ 4158677 h 4167385"/>
              <a:gd name="connsiteX4" fmla="*/ 0 w 5471076"/>
              <a:gd name="connsiteY4" fmla="*/ 4167385 h 4167385"/>
              <a:gd name="connsiteX0" fmla="*/ 0 w 5471076"/>
              <a:gd name="connsiteY0" fmla="*/ 4167385 h 4167385"/>
              <a:gd name="connsiteX1" fmla="*/ 1202107 w 5471076"/>
              <a:gd name="connsiteY1" fmla="*/ 0 h 4167385"/>
              <a:gd name="connsiteX2" fmla="*/ 5462693 w 5471076"/>
              <a:gd name="connsiteY2" fmla="*/ 8708 h 4167385"/>
              <a:gd name="connsiteX3" fmla="*/ 5471076 w 5471076"/>
              <a:gd name="connsiteY3" fmla="*/ 4158677 h 4167385"/>
              <a:gd name="connsiteX4" fmla="*/ 0 w 5471076"/>
              <a:gd name="connsiteY4" fmla="*/ 4167385 h 4167385"/>
              <a:gd name="connsiteX0" fmla="*/ 0 w 5471076"/>
              <a:gd name="connsiteY0" fmla="*/ 4167385 h 4181530"/>
              <a:gd name="connsiteX1" fmla="*/ 1202107 w 5471076"/>
              <a:gd name="connsiteY1" fmla="*/ 0 h 4181530"/>
              <a:gd name="connsiteX2" fmla="*/ 5462693 w 5471076"/>
              <a:gd name="connsiteY2" fmla="*/ 8708 h 4181530"/>
              <a:gd name="connsiteX3" fmla="*/ 5471076 w 5471076"/>
              <a:gd name="connsiteY3" fmla="*/ 4181530 h 4181530"/>
              <a:gd name="connsiteX4" fmla="*/ 0 w 5471076"/>
              <a:gd name="connsiteY4" fmla="*/ 4167385 h 4181530"/>
              <a:gd name="connsiteX0" fmla="*/ 0 w 5475098"/>
              <a:gd name="connsiteY0" fmla="*/ 4170104 h 4184249"/>
              <a:gd name="connsiteX1" fmla="*/ 1202107 w 5475098"/>
              <a:gd name="connsiteY1" fmla="*/ 2719 h 4184249"/>
              <a:gd name="connsiteX2" fmla="*/ 5474557 w 5475098"/>
              <a:gd name="connsiteY2" fmla="*/ 0 h 4184249"/>
              <a:gd name="connsiteX3" fmla="*/ 5471076 w 5475098"/>
              <a:gd name="connsiteY3" fmla="*/ 4184249 h 4184249"/>
              <a:gd name="connsiteX4" fmla="*/ 0 w 5475098"/>
              <a:gd name="connsiteY4" fmla="*/ 4170104 h 4184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5098" h="4184249">
                <a:moveTo>
                  <a:pt x="0" y="4170104"/>
                </a:moveTo>
                <a:lnTo>
                  <a:pt x="1202107" y="2719"/>
                </a:lnTo>
                <a:lnTo>
                  <a:pt x="5474557" y="0"/>
                </a:lnTo>
                <a:cubicBezTo>
                  <a:pt x="5477351" y="1383323"/>
                  <a:pt x="5468282" y="2800926"/>
                  <a:pt x="5471076" y="4184249"/>
                </a:cubicBezTo>
                <a:lnTo>
                  <a:pt x="0" y="4170104"/>
                </a:lnTo>
                <a:close/>
              </a:path>
            </a:pathLst>
          </a:custGeom>
          <a:gradFill>
            <a:gsLst>
              <a:gs pos="50000">
                <a:srgbClr val="00AFD7"/>
              </a:gs>
              <a:gs pos="50000">
                <a:srgbClr val="00558C">
                  <a:lumMod val="100000"/>
                </a:srgbClr>
              </a:gs>
              <a:gs pos="88000">
                <a:srgbClr val="0082B2"/>
              </a:gs>
              <a:gs pos="4000">
                <a:srgbClr val="00AFD7"/>
              </a:gs>
            </a:gsLst>
            <a:lin ang="4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userDrawn="1"/>
        </p:nvSpPr>
        <p:spPr>
          <a:xfrm>
            <a:off x="0" y="0"/>
            <a:ext cx="9144000" cy="532780"/>
          </a:xfrm>
          <a:prstGeom prst="rect">
            <a:avLst/>
          </a:prstGeom>
          <a:solidFill>
            <a:srgbClr val="0055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Parallelogram 12"/>
          <p:cNvSpPr/>
          <p:nvPr userDrawn="1"/>
        </p:nvSpPr>
        <p:spPr>
          <a:xfrm>
            <a:off x="277319" y="0"/>
            <a:ext cx="8866682" cy="540400"/>
          </a:xfrm>
          <a:custGeom>
            <a:avLst/>
            <a:gdLst>
              <a:gd name="connsiteX0" fmla="*/ 0 w 9434286"/>
              <a:gd name="connsiteY0" fmla="*/ 532780 h 532780"/>
              <a:gd name="connsiteX1" fmla="*/ 136466 w 9434286"/>
              <a:gd name="connsiteY1" fmla="*/ 0 h 532780"/>
              <a:gd name="connsiteX2" fmla="*/ 9434286 w 9434286"/>
              <a:gd name="connsiteY2" fmla="*/ 0 h 532780"/>
              <a:gd name="connsiteX3" fmla="*/ 9297820 w 9434286"/>
              <a:gd name="connsiteY3" fmla="*/ 532780 h 532780"/>
              <a:gd name="connsiteX4" fmla="*/ 0 w 9434286"/>
              <a:gd name="connsiteY4" fmla="*/ 532780 h 532780"/>
              <a:gd name="connsiteX0" fmla="*/ 0 w 9297820"/>
              <a:gd name="connsiteY0" fmla="*/ 532780 h 532780"/>
              <a:gd name="connsiteX1" fmla="*/ 136466 w 9297820"/>
              <a:gd name="connsiteY1" fmla="*/ 0 h 532780"/>
              <a:gd name="connsiteX2" fmla="*/ 8634186 w 9297820"/>
              <a:gd name="connsiteY2" fmla="*/ 7620 h 532780"/>
              <a:gd name="connsiteX3" fmla="*/ 9297820 w 9297820"/>
              <a:gd name="connsiteY3" fmla="*/ 532780 h 532780"/>
              <a:gd name="connsiteX4" fmla="*/ 0 w 9297820"/>
              <a:gd name="connsiteY4" fmla="*/ 532780 h 532780"/>
              <a:gd name="connsiteX0" fmla="*/ 0 w 8642500"/>
              <a:gd name="connsiteY0" fmla="*/ 532780 h 532780"/>
              <a:gd name="connsiteX1" fmla="*/ 136466 w 8642500"/>
              <a:gd name="connsiteY1" fmla="*/ 0 h 532780"/>
              <a:gd name="connsiteX2" fmla="*/ 8634186 w 8642500"/>
              <a:gd name="connsiteY2" fmla="*/ 7620 h 532780"/>
              <a:gd name="connsiteX3" fmla="*/ 8642500 w 8642500"/>
              <a:gd name="connsiteY3" fmla="*/ 517540 h 532780"/>
              <a:gd name="connsiteX4" fmla="*/ 0 w 8642500"/>
              <a:gd name="connsiteY4" fmla="*/ 532780 h 532780"/>
              <a:gd name="connsiteX0" fmla="*/ 0 w 8642500"/>
              <a:gd name="connsiteY0" fmla="*/ 532780 h 540400"/>
              <a:gd name="connsiteX1" fmla="*/ 136466 w 8642500"/>
              <a:gd name="connsiteY1" fmla="*/ 0 h 540400"/>
              <a:gd name="connsiteX2" fmla="*/ 8634186 w 8642500"/>
              <a:gd name="connsiteY2" fmla="*/ 7620 h 540400"/>
              <a:gd name="connsiteX3" fmla="*/ 8642500 w 8642500"/>
              <a:gd name="connsiteY3" fmla="*/ 540400 h 540400"/>
              <a:gd name="connsiteX4" fmla="*/ 0 w 8642500"/>
              <a:gd name="connsiteY4" fmla="*/ 532780 h 540400"/>
              <a:gd name="connsiteX0" fmla="*/ 0 w 8642500"/>
              <a:gd name="connsiteY0" fmla="*/ 532780 h 540400"/>
              <a:gd name="connsiteX1" fmla="*/ 136466 w 8642500"/>
              <a:gd name="connsiteY1" fmla="*/ 0 h 540400"/>
              <a:gd name="connsiteX2" fmla="*/ 8641824 w 8642500"/>
              <a:gd name="connsiteY2" fmla="*/ 0 h 540400"/>
              <a:gd name="connsiteX3" fmla="*/ 8642500 w 8642500"/>
              <a:gd name="connsiteY3" fmla="*/ 540400 h 540400"/>
              <a:gd name="connsiteX4" fmla="*/ 0 w 8642500"/>
              <a:gd name="connsiteY4" fmla="*/ 532780 h 540400"/>
              <a:gd name="connsiteX0" fmla="*/ 0 w 8646302"/>
              <a:gd name="connsiteY0" fmla="*/ 532780 h 540400"/>
              <a:gd name="connsiteX1" fmla="*/ 140268 w 8646302"/>
              <a:gd name="connsiteY1" fmla="*/ 0 h 540400"/>
              <a:gd name="connsiteX2" fmla="*/ 8645626 w 8646302"/>
              <a:gd name="connsiteY2" fmla="*/ 0 h 540400"/>
              <a:gd name="connsiteX3" fmla="*/ 8646302 w 8646302"/>
              <a:gd name="connsiteY3" fmla="*/ 540400 h 540400"/>
              <a:gd name="connsiteX4" fmla="*/ 0 w 8646302"/>
              <a:gd name="connsiteY4" fmla="*/ 532780 h 54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6302" h="540400">
                <a:moveTo>
                  <a:pt x="0" y="532780"/>
                </a:moveTo>
                <a:lnTo>
                  <a:pt x="140268" y="0"/>
                </a:lnTo>
                <a:lnTo>
                  <a:pt x="8645626" y="0"/>
                </a:lnTo>
                <a:cubicBezTo>
                  <a:pt x="8645851" y="180133"/>
                  <a:pt x="8646077" y="360267"/>
                  <a:pt x="8646302" y="540400"/>
                </a:cubicBezTo>
                <a:lnTo>
                  <a:pt x="0" y="532780"/>
                </a:lnTo>
                <a:close/>
              </a:path>
            </a:pathLst>
          </a:cu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Connector 19"/>
          <p:cNvCxnSpPr/>
          <p:nvPr userDrawn="1"/>
        </p:nvCxnSpPr>
        <p:spPr>
          <a:xfrm>
            <a:off x="0" y="532780"/>
            <a:ext cx="9144000" cy="0"/>
          </a:xfrm>
          <a:prstGeom prst="line">
            <a:avLst/>
          </a:prstGeom>
          <a:ln w="3175">
            <a:solidFill>
              <a:srgbClr val="00558C">
                <a:alpha val="40000"/>
              </a:srgbClr>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userDrawn="1"/>
        </p:nvCxnSpPr>
        <p:spPr>
          <a:xfrm>
            <a:off x="0" y="540400"/>
            <a:ext cx="9144000" cy="0"/>
          </a:xfrm>
          <a:prstGeom prst="line">
            <a:avLst/>
          </a:prstGeom>
          <a:ln w="12700">
            <a:solidFill>
              <a:srgbClr val="00558C"/>
            </a:solidFill>
          </a:ln>
          <a:effectLst/>
        </p:spPr>
        <p:style>
          <a:lnRef idx="2">
            <a:schemeClr val="accent1"/>
          </a:lnRef>
          <a:fillRef idx="0">
            <a:schemeClr val="accent1"/>
          </a:fillRef>
          <a:effectRef idx="1">
            <a:schemeClr val="accent1"/>
          </a:effectRef>
          <a:fontRef idx="minor">
            <a:schemeClr val="tx1"/>
          </a:fontRef>
        </p:style>
      </p:cxnSp>
      <p:sp>
        <p:nvSpPr>
          <p:cNvPr id="23" name="Rectangle 22"/>
          <p:cNvSpPr/>
          <p:nvPr userDrawn="1"/>
        </p:nvSpPr>
        <p:spPr>
          <a:xfrm>
            <a:off x="0" y="4744660"/>
            <a:ext cx="9144000" cy="51404"/>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userDrawn="1"/>
        </p:nvSpPr>
        <p:spPr>
          <a:xfrm>
            <a:off x="0" y="4719936"/>
            <a:ext cx="9144000" cy="45719"/>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userDrawn="1"/>
        </p:nvSpPr>
        <p:spPr>
          <a:xfrm flipV="1">
            <a:off x="0" y="4740018"/>
            <a:ext cx="9144000" cy="394537"/>
          </a:xfrm>
          <a:prstGeom prst="rect">
            <a:avLst/>
          </a:prstGeom>
          <a:solidFill>
            <a:srgbClr val="0055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Connector 25"/>
          <p:cNvCxnSpPr/>
          <p:nvPr userDrawn="1"/>
        </p:nvCxnSpPr>
        <p:spPr>
          <a:xfrm flipH="1">
            <a:off x="8654040" y="4742600"/>
            <a:ext cx="72570" cy="389182"/>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flipH="1">
            <a:off x="219107" y="0"/>
            <a:ext cx="182880" cy="746760"/>
          </a:xfrm>
          <a:prstGeom prst="line">
            <a:avLst/>
          </a:prstGeom>
          <a:ln w="317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3"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73371" y="4801050"/>
            <a:ext cx="795971" cy="271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7358922"/>
      </p:ext>
    </p:extLst>
  </p:cSld>
  <p:clrMap bg1="lt1" tx1="dk1" bg2="lt2" tx2="dk2" accent1="accent1" accent2="accent2" accent3="accent3" accent4="accent4" accent5="accent5" accent6="accent6" hlink="hlink" folHlink="folHlink"/>
  <p:sldLayoutIdLst>
    <p:sldLayoutId id="214748367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p:cNvSpPr/>
          <p:nvPr userDrawn="1"/>
        </p:nvSpPr>
        <p:spPr>
          <a:xfrm>
            <a:off x="0" y="0"/>
            <a:ext cx="9144000" cy="532780"/>
          </a:xfrm>
          <a:prstGeom prst="rect">
            <a:avLst/>
          </a:prstGeom>
          <a:solidFill>
            <a:srgbClr val="0055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Parallelogram 12"/>
          <p:cNvSpPr/>
          <p:nvPr userDrawn="1"/>
        </p:nvSpPr>
        <p:spPr>
          <a:xfrm>
            <a:off x="277319" y="0"/>
            <a:ext cx="8866682" cy="540400"/>
          </a:xfrm>
          <a:custGeom>
            <a:avLst/>
            <a:gdLst>
              <a:gd name="connsiteX0" fmla="*/ 0 w 9434286"/>
              <a:gd name="connsiteY0" fmla="*/ 532780 h 532780"/>
              <a:gd name="connsiteX1" fmla="*/ 136466 w 9434286"/>
              <a:gd name="connsiteY1" fmla="*/ 0 h 532780"/>
              <a:gd name="connsiteX2" fmla="*/ 9434286 w 9434286"/>
              <a:gd name="connsiteY2" fmla="*/ 0 h 532780"/>
              <a:gd name="connsiteX3" fmla="*/ 9297820 w 9434286"/>
              <a:gd name="connsiteY3" fmla="*/ 532780 h 532780"/>
              <a:gd name="connsiteX4" fmla="*/ 0 w 9434286"/>
              <a:gd name="connsiteY4" fmla="*/ 532780 h 532780"/>
              <a:gd name="connsiteX0" fmla="*/ 0 w 9297820"/>
              <a:gd name="connsiteY0" fmla="*/ 532780 h 532780"/>
              <a:gd name="connsiteX1" fmla="*/ 136466 w 9297820"/>
              <a:gd name="connsiteY1" fmla="*/ 0 h 532780"/>
              <a:gd name="connsiteX2" fmla="*/ 8634186 w 9297820"/>
              <a:gd name="connsiteY2" fmla="*/ 7620 h 532780"/>
              <a:gd name="connsiteX3" fmla="*/ 9297820 w 9297820"/>
              <a:gd name="connsiteY3" fmla="*/ 532780 h 532780"/>
              <a:gd name="connsiteX4" fmla="*/ 0 w 9297820"/>
              <a:gd name="connsiteY4" fmla="*/ 532780 h 532780"/>
              <a:gd name="connsiteX0" fmla="*/ 0 w 8642500"/>
              <a:gd name="connsiteY0" fmla="*/ 532780 h 532780"/>
              <a:gd name="connsiteX1" fmla="*/ 136466 w 8642500"/>
              <a:gd name="connsiteY1" fmla="*/ 0 h 532780"/>
              <a:gd name="connsiteX2" fmla="*/ 8634186 w 8642500"/>
              <a:gd name="connsiteY2" fmla="*/ 7620 h 532780"/>
              <a:gd name="connsiteX3" fmla="*/ 8642500 w 8642500"/>
              <a:gd name="connsiteY3" fmla="*/ 517540 h 532780"/>
              <a:gd name="connsiteX4" fmla="*/ 0 w 8642500"/>
              <a:gd name="connsiteY4" fmla="*/ 532780 h 532780"/>
              <a:gd name="connsiteX0" fmla="*/ 0 w 8642500"/>
              <a:gd name="connsiteY0" fmla="*/ 532780 h 540400"/>
              <a:gd name="connsiteX1" fmla="*/ 136466 w 8642500"/>
              <a:gd name="connsiteY1" fmla="*/ 0 h 540400"/>
              <a:gd name="connsiteX2" fmla="*/ 8634186 w 8642500"/>
              <a:gd name="connsiteY2" fmla="*/ 7620 h 540400"/>
              <a:gd name="connsiteX3" fmla="*/ 8642500 w 8642500"/>
              <a:gd name="connsiteY3" fmla="*/ 540400 h 540400"/>
              <a:gd name="connsiteX4" fmla="*/ 0 w 8642500"/>
              <a:gd name="connsiteY4" fmla="*/ 532780 h 540400"/>
              <a:gd name="connsiteX0" fmla="*/ 0 w 8642500"/>
              <a:gd name="connsiteY0" fmla="*/ 532780 h 540400"/>
              <a:gd name="connsiteX1" fmla="*/ 136466 w 8642500"/>
              <a:gd name="connsiteY1" fmla="*/ 0 h 540400"/>
              <a:gd name="connsiteX2" fmla="*/ 8641824 w 8642500"/>
              <a:gd name="connsiteY2" fmla="*/ 0 h 540400"/>
              <a:gd name="connsiteX3" fmla="*/ 8642500 w 8642500"/>
              <a:gd name="connsiteY3" fmla="*/ 540400 h 540400"/>
              <a:gd name="connsiteX4" fmla="*/ 0 w 8642500"/>
              <a:gd name="connsiteY4" fmla="*/ 532780 h 540400"/>
              <a:gd name="connsiteX0" fmla="*/ 0 w 8646302"/>
              <a:gd name="connsiteY0" fmla="*/ 532780 h 540400"/>
              <a:gd name="connsiteX1" fmla="*/ 140268 w 8646302"/>
              <a:gd name="connsiteY1" fmla="*/ 0 h 540400"/>
              <a:gd name="connsiteX2" fmla="*/ 8645626 w 8646302"/>
              <a:gd name="connsiteY2" fmla="*/ 0 h 540400"/>
              <a:gd name="connsiteX3" fmla="*/ 8646302 w 8646302"/>
              <a:gd name="connsiteY3" fmla="*/ 540400 h 540400"/>
              <a:gd name="connsiteX4" fmla="*/ 0 w 8646302"/>
              <a:gd name="connsiteY4" fmla="*/ 532780 h 54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6302" h="540400">
                <a:moveTo>
                  <a:pt x="0" y="532780"/>
                </a:moveTo>
                <a:lnTo>
                  <a:pt x="140268" y="0"/>
                </a:lnTo>
                <a:lnTo>
                  <a:pt x="8645626" y="0"/>
                </a:lnTo>
                <a:cubicBezTo>
                  <a:pt x="8645851" y="180133"/>
                  <a:pt x="8646077" y="360267"/>
                  <a:pt x="8646302" y="540400"/>
                </a:cubicBezTo>
                <a:lnTo>
                  <a:pt x="0" y="532780"/>
                </a:lnTo>
                <a:close/>
              </a:path>
            </a:pathLst>
          </a:cu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Connector 16"/>
          <p:cNvCxnSpPr/>
          <p:nvPr userDrawn="1"/>
        </p:nvCxnSpPr>
        <p:spPr>
          <a:xfrm>
            <a:off x="0" y="532780"/>
            <a:ext cx="9144000" cy="0"/>
          </a:xfrm>
          <a:prstGeom prst="line">
            <a:avLst/>
          </a:prstGeom>
          <a:ln w="3175">
            <a:solidFill>
              <a:srgbClr val="00558C">
                <a:alpha val="40000"/>
              </a:srgb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a:off x="0" y="540400"/>
            <a:ext cx="9144000" cy="0"/>
          </a:xfrm>
          <a:prstGeom prst="line">
            <a:avLst/>
          </a:prstGeom>
          <a:ln w="12700">
            <a:solidFill>
              <a:srgbClr val="00558C"/>
            </a:solidFill>
          </a:ln>
          <a:effectLst/>
        </p:spPr>
        <p:style>
          <a:lnRef idx="2">
            <a:schemeClr val="accent1"/>
          </a:lnRef>
          <a:fillRef idx="0">
            <a:schemeClr val="accent1"/>
          </a:fillRef>
          <a:effectRef idx="1">
            <a:schemeClr val="accent1"/>
          </a:effectRef>
          <a:fontRef idx="minor">
            <a:schemeClr val="tx1"/>
          </a:fontRef>
        </p:style>
      </p:cxnSp>
      <p:sp>
        <p:nvSpPr>
          <p:cNvPr id="20" name="Rectangle 19"/>
          <p:cNvSpPr/>
          <p:nvPr userDrawn="1"/>
        </p:nvSpPr>
        <p:spPr>
          <a:xfrm>
            <a:off x="0" y="4744660"/>
            <a:ext cx="9144000" cy="51404"/>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userDrawn="1"/>
        </p:nvSpPr>
        <p:spPr>
          <a:xfrm>
            <a:off x="0" y="4719936"/>
            <a:ext cx="9144000" cy="45719"/>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userDrawn="1"/>
        </p:nvSpPr>
        <p:spPr>
          <a:xfrm flipV="1">
            <a:off x="0" y="4740018"/>
            <a:ext cx="9144000" cy="394537"/>
          </a:xfrm>
          <a:prstGeom prst="rect">
            <a:avLst/>
          </a:prstGeom>
          <a:solidFill>
            <a:srgbClr val="0055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Connector 24"/>
          <p:cNvCxnSpPr/>
          <p:nvPr userDrawn="1"/>
        </p:nvCxnSpPr>
        <p:spPr>
          <a:xfrm flipH="1">
            <a:off x="8654040" y="4742600"/>
            <a:ext cx="72570" cy="389182"/>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flipH="1">
            <a:off x="219107" y="0"/>
            <a:ext cx="182880" cy="746760"/>
          </a:xfrm>
          <a:prstGeom prst="line">
            <a:avLst/>
          </a:prstGeom>
          <a:ln w="317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2"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73371" y="4801050"/>
            <a:ext cx="795971" cy="271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929512"/>
      </p:ext>
    </p:extLst>
  </p:cSld>
  <p:clrMap bg1="lt1" tx1="dk1" bg2="lt2" tx2="dk2" accent1="accent1" accent2="accent2" accent3="accent3" accent4="accent4" accent5="accent5" accent6="accent6" hlink="hlink" folHlink="folHlink"/>
  <p:sldLayoutIdLst>
    <p:sldLayoutId id="214748368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Parallelogram 16"/>
          <p:cNvSpPr/>
          <p:nvPr userDrawn="1"/>
        </p:nvSpPr>
        <p:spPr>
          <a:xfrm>
            <a:off x="0" y="304800"/>
            <a:ext cx="9144000" cy="4491264"/>
          </a:xfrm>
          <a:custGeom>
            <a:avLst/>
            <a:gdLst>
              <a:gd name="connsiteX0" fmla="*/ 0 w 9277047"/>
              <a:gd name="connsiteY0" fmla="*/ 4141259 h 4141259"/>
              <a:gd name="connsiteX1" fmla="*/ 1184690 w 9277047"/>
              <a:gd name="connsiteY1" fmla="*/ 0 h 4141259"/>
              <a:gd name="connsiteX2" fmla="*/ 9277047 w 9277047"/>
              <a:gd name="connsiteY2" fmla="*/ 0 h 4141259"/>
              <a:gd name="connsiteX3" fmla="*/ 8092357 w 9277047"/>
              <a:gd name="connsiteY3" fmla="*/ 4141259 h 4141259"/>
              <a:gd name="connsiteX4" fmla="*/ 0 w 9277047"/>
              <a:gd name="connsiteY4" fmla="*/ 4141259 h 4141259"/>
              <a:gd name="connsiteX0" fmla="*/ 0 w 8092357"/>
              <a:gd name="connsiteY0" fmla="*/ 4141259 h 4141259"/>
              <a:gd name="connsiteX1" fmla="*/ 1184690 w 8092357"/>
              <a:gd name="connsiteY1" fmla="*/ 0 h 4141259"/>
              <a:gd name="connsiteX2" fmla="*/ 5453984 w 8092357"/>
              <a:gd name="connsiteY2" fmla="*/ 8708 h 4141259"/>
              <a:gd name="connsiteX3" fmla="*/ 8092357 w 8092357"/>
              <a:gd name="connsiteY3" fmla="*/ 4141259 h 4141259"/>
              <a:gd name="connsiteX4" fmla="*/ 0 w 8092357"/>
              <a:gd name="connsiteY4" fmla="*/ 4141259 h 4141259"/>
              <a:gd name="connsiteX0" fmla="*/ 0 w 5488494"/>
              <a:gd name="connsiteY0" fmla="*/ 4141259 h 4141259"/>
              <a:gd name="connsiteX1" fmla="*/ 1184690 w 5488494"/>
              <a:gd name="connsiteY1" fmla="*/ 0 h 4141259"/>
              <a:gd name="connsiteX2" fmla="*/ 5453984 w 5488494"/>
              <a:gd name="connsiteY2" fmla="*/ 8708 h 4141259"/>
              <a:gd name="connsiteX3" fmla="*/ 5488494 w 5488494"/>
              <a:gd name="connsiteY3" fmla="*/ 4141259 h 4141259"/>
              <a:gd name="connsiteX4" fmla="*/ 0 w 5488494"/>
              <a:gd name="connsiteY4" fmla="*/ 4141259 h 4141259"/>
              <a:gd name="connsiteX0" fmla="*/ 0 w 5453984"/>
              <a:gd name="connsiteY0" fmla="*/ 4141259 h 4141259"/>
              <a:gd name="connsiteX1" fmla="*/ 1184690 w 5453984"/>
              <a:gd name="connsiteY1" fmla="*/ 0 h 4141259"/>
              <a:gd name="connsiteX2" fmla="*/ 5453984 w 5453984"/>
              <a:gd name="connsiteY2" fmla="*/ 8708 h 4141259"/>
              <a:gd name="connsiteX3" fmla="*/ 5444951 w 5453984"/>
              <a:gd name="connsiteY3" fmla="*/ 4132551 h 4141259"/>
              <a:gd name="connsiteX4" fmla="*/ 0 w 5453984"/>
              <a:gd name="connsiteY4" fmla="*/ 4141259 h 4141259"/>
              <a:gd name="connsiteX0" fmla="*/ 0 w 5445275"/>
              <a:gd name="connsiteY0" fmla="*/ 4141259 h 4141259"/>
              <a:gd name="connsiteX1" fmla="*/ 1184690 w 5445275"/>
              <a:gd name="connsiteY1" fmla="*/ 0 h 4141259"/>
              <a:gd name="connsiteX2" fmla="*/ 5445275 w 5445275"/>
              <a:gd name="connsiteY2" fmla="*/ 8708 h 4141259"/>
              <a:gd name="connsiteX3" fmla="*/ 5444951 w 5445275"/>
              <a:gd name="connsiteY3" fmla="*/ 4132551 h 4141259"/>
              <a:gd name="connsiteX4" fmla="*/ 0 w 5445275"/>
              <a:gd name="connsiteY4" fmla="*/ 4141259 h 4141259"/>
              <a:gd name="connsiteX0" fmla="*/ 0 w 5462693"/>
              <a:gd name="connsiteY0" fmla="*/ 4158677 h 4158677"/>
              <a:gd name="connsiteX1" fmla="*/ 1184690 w 5462693"/>
              <a:gd name="connsiteY1" fmla="*/ 17418 h 4158677"/>
              <a:gd name="connsiteX2" fmla="*/ 5462693 w 5462693"/>
              <a:gd name="connsiteY2" fmla="*/ 0 h 4158677"/>
              <a:gd name="connsiteX3" fmla="*/ 5444951 w 5462693"/>
              <a:gd name="connsiteY3" fmla="*/ 4149969 h 4158677"/>
              <a:gd name="connsiteX4" fmla="*/ 0 w 5462693"/>
              <a:gd name="connsiteY4" fmla="*/ 4158677 h 4158677"/>
              <a:gd name="connsiteX0" fmla="*/ 0 w 5471076"/>
              <a:gd name="connsiteY0" fmla="*/ 4158677 h 4158677"/>
              <a:gd name="connsiteX1" fmla="*/ 1184690 w 5471076"/>
              <a:gd name="connsiteY1" fmla="*/ 17418 h 4158677"/>
              <a:gd name="connsiteX2" fmla="*/ 5462693 w 5471076"/>
              <a:gd name="connsiteY2" fmla="*/ 0 h 4158677"/>
              <a:gd name="connsiteX3" fmla="*/ 5471076 w 5471076"/>
              <a:gd name="connsiteY3" fmla="*/ 4149969 h 4158677"/>
              <a:gd name="connsiteX4" fmla="*/ 0 w 5471076"/>
              <a:gd name="connsiteY4" fmla="*/ 4158677 h 4158677"/>
              <a:gd name="connsiteX0" fmla="*/ 0 w 5471076"/>
              <a:gd name="connsiteY0" fmla="*/ 4167385 h 4167385"/>
              <a:gd name="connsiteX1" fmla="*/ 1202107 w 5471076"/>
              <a:gd name="connsiteY1" fmla="*/ 0 h 4167385"/>
              <a:gd name="connsiteX2" fmla="*/ 5462693 w 5471076"/>
              <a:gd name="connsiteY2" fmla="*/ 8708 h 4167385"/>
              <a:gd name="connsiteX3" fmla="*/ 5471076 w 5471076"/>
              <a:gd name="connsiteY3" fmla="*/ 4158677 h 4167385"/>
              <a:gd name="connsiteX4" fmla="*/ 0 w 5471076"/>
              <a:gd name="connsiteY4" fmla="*/ 4167385 h 4167385"/>
              <a:gd name="connsiteX0" fmla="*/ 0 w 5471076"/>
              <a:gd name="connsiteY0" fmla="*/ 4167385 h 4167385"/>
              <a:gd name="connsiteX1" fmla="*/ 1202107 w 5471076"/>
              <a:gd name="connsiteY1" fmla="*/ 0 h 4167385"/>
              <a:gd name="connsiteX2" fmla="*/ 5462693 w 5471076"/>
              <a:gd name="connsiteY2" fmla="*/ 8708 h 4167385"/>
              <a:gd name="connsiteX3" fmla="*/ 5471076 w 5471076"/>
              <a:gd name="connsiteY3" fmla="*/ 4158677 h 4167385"/>
              <a:gd name="connsiteX4" fmla="*/ 0 w 5471076"/>
              <a:gd name="connsiteY4" fmla="*/ 4167385 h 4167385"/>
              <a:gd name="connsiteX0" fmla="*/ 0 w 5471076"/>
              <a:gd name="connsiteY0" fmla="*/ 4167385 h 4181530"/>
              <a:gd name="connsiteX1" fmla="*/ 1202107 w 5471076"/>
              <a:gd name="connsiteY1" fmla="*/ 0 h 4181530"/>
              <a:gd name="connsiteX2" fmla="*/ 5462693 w 5471076"/>
              <a:gd name="connsiteY2" fmla="*/ 8708 h 4181530"/>
              <a:gd name="connsiteX3" fmla="*/ 5471076 w 5471076"/>
              <a:gd name="connsiteY3" fmla="*/ 4181530 h 4181530"/>
              <a:gd name="connsiteX4" fmla="*/ 0 w 5471076"/>
              <a:gd name="connsiteY4" fmla="*/ 4167385 h 4181530"/>
              <a:gd name="connsiteX0" fmla="*/ 0 w 5475098"/>
              <a:gd name="connsiteY0" fmla="*/ 4170104 h 4184249"/>
              <a:gd name="connsiteX1" fmla="*/ 1202107 w 5475098"/>
              <a:gd name="connsiteY1" fmla="*/ 2719 h 4184249"/>
              <a:gd name="connsiteX2" fmla="*/ 5474557 w 5475098"/>
              <a:gd name="connsiteY2" fmla="*/ 0 h 4184249"/>
              <a:gd name="connsiteX3" fmla="*/ 5471076 w 5475098"/>
              <a:gd name="connsiteY3" fmla="*/ 4184249 h 4184249"/>
              <a:gd name="connsiteX4" fmla="*/ 0 w 5475098"/>
              <a:gd name="connsiteY4" fmla="*/ 4170104 h 4184249"/>
              <a:gd name="connsiteX0" fmla="*/ 3788320 w 9263418"/>
              <a:gd name="connsiteY0" fmla="*/ 4170104 h 4184249"/>
              <a:gd name="connsiteX1" fmla="*/ 0 w 9263418"/>
              <a:gd name="connsiteY1" fmla="*/ 40867 h 4184249"/>
              <a:gd name="connsiteX2" fmla="*/ 9262877 w 9263418"/>
              <a:gd name="connsiteY2" fmla="*/ 0 h 4184249"/>
              <a:gd name="connsiteX3" fmla="*/ 9259396 w 9263418"/>
              <a:gd name="connsiteY3" fmla="*/ 4184249 h 4184249"/>
              <a:gd name="connsiteX4" fmla="*/ 3788320 w 9263418"/>
              <a:gd name="connsiteY4" fmla="*/ 4170104 h 4184249"/>
              <a:gd name="connsiteX0" fmla="*/ 3787 w 9263418"/>
              <a:gd name="connsiteY0" fmla="*/ 4151029 h 4184249"/>
              <a:gd name="connsiteX1" fmla="*/ 0 w 9263418"/>
              <a:gd name="connsiteY1" fmla="*/ 40867 h 4184249"/>
              <a:gd name="connsiteX2" fmla="*/ 9262877 w 9263418"/>
              <a:gd name="connsiteY2" fmla="*/ 0 h 4184249"/>
              <a:gd name="connsiteX3" fmla="*/ 9259396 w 9263418"/>
              <a:gd name="connsiteY3" fmla="*/ 4184249 h 4184249"/>
              <a:gd name="connsiteX4" fmla="*/ 3787 w 9263418"/>
              <a:gd name="connsiteY4" fmla="*/ 4151029 h 4184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63418" h="4184249">
                <a:moveTo>
                  <a:pt x="3787" y="4151029"/>
                </a:moveTo>
                <a:cubicBezTo>
                  <a:pt x="2525" y="2780975"/>
                  <a:pt x="1262" y="1410921"/>
                  <a:pt x="0" y="40867"/>
                </a:cubicBezTo>
                <a:lnTo>
                  <a:pt x="9262877" y="0"/>
                </a:lnTo>
                <a:cubicBezTo>
                  <a:pt x="9265671" y="1383323"/>
                  <a:pt x="9256602" y="2800926"/>
                  <a:pt x="9259396" y="4184249"/>
                </a:cubicBezTo>
                <a:lnTo>
                  <a:pt x="3787" y="4151029"/>
                </a:lnTo>
                <a:close/>
              </a:path>
            </a:pathLst>
          </a:custGeom>
          <a:gradFill>
            <a:gsLst>
              <a:gs pos="50000">
                <a:srgbClr val="00AFD7"/>
              </a:gs>
              <a:gs pos="50000">
                <a:srgbClr val="00558C">
                  <a:lumMod val="100000"/>
                </a:srgbClr>
              </a:gs>
              <a:gs pos="88000">
                <a:srgbClr val="0082B2"/>
              </a:gs>
              <a:gs pos="4000">
                <a:srgbClr val="00AFD7"/>
              </a:gs>
            </a:gsLst>
            <a:lin ang="4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0" y="0"/>
            <a:ext cx="9144000" cy="532780"/>
          </a:xfrm>
          <a:prstGeom prst="rect">
            <a:avLst/>
          </a:prstGeom>
          <a:solidFill>
            <a:srgbClr val="0055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Parallelogram 12"/>
          <p:cNvSpPr/>
          <p:nvPr userDrawn="1"/>
        </p:nvSpPr>
        <p:spPr>
          <a:xfrm>
            <a:off x="277319" y="0"/>
            <a:ext cx="8866682" cy="540400"/>
          </a:xfrm>
          <a:custGeom>
            <a:avLst/>
            <a:gdLst>
              <a:gd name="connsiteX0" fmla="*/ 0 w 9434286"/>
              <a:gd name="connsiteY0" fmla="*/ 532780 h 532780"/>
              <a:gd name="connsiteX1" fmla="*/ 136466 w 9434286"/>
              <a:gd name="connsiteY1" fmla="*/ 0 h 532780"/>
              <a:gd name="connsiteX2" fmla="*/ 9434286 w 9434286"/>
              <a:gd name="connsiteY2" fmla="*/ 0 h 532780"/>
              <a:gd name="connsiteX3" fmla="*/ 9297820 w 9434286"/>
              <a:gd name="connsiteY3" fmla="*/ 532780 h 532780"/>
              <a:gd name="connsiteX4" fmla="*/ 0 w 9434286"/>
              <a:gd name="connsiteY4" fmla="*/ 532780 h 532780"/>
              <a:gd name="connsiteX0" fmla="*/ 0 w 9297820"/>
              <a:gd name="connsiteY0" fmla="*/ 532780 h 532780"/>
              <a:gd name="connsiteX1" fmla="*/ 136466 w 9297820"/>
              <a:gd name="connsiteY1" fmla="*/ 0 h 532780"/>
              <a:gd name="connsiteX2" fmla="*/ 8634186 w 9297820"/>
              <a:gd name="connsiteY2" fmla="*/ 7620 h 532780"/>
              <a:gd name="connsiteX3" fmla="*/ 9297820 w 9297820"/>
              <a:gd name="connsiteY3" fmla="*/ 532780 h 532780"/>
              <a:gd name="connsiteX4" fmla="*/ 0 w 9297820"/>
              <a:gd name="connsiteY4" fmla="*/ 532780 h 532780"/>
              <a:gd name="connsiteX0" fmla="*/ 0 w 8642500"/>
              <a:gd name="connsiteY0" fmla="*/ 532780 h 532780"/>
              <a:gd name="connsiteX1" fmla="*/ 136466 w 8642500"/>
              <a:gd name="connsiteY1" fmla="*/ 0 h 532780"/>
              <a:gd name="connsiteX2" fmla="*/ 8634186 w 8642500"/>
              <a:gd name="connsiteY2" fmla="*/ 7620 h 532780"/>
              <a:gd name="connsiteX3" fmla="*/ 8642500 w 8642500"/>
              <a:gd name="connsiteY3" fmla="*/ 517540 h 532780"/>
              <a:gd name="connsiteX4" fmla="*/ 0 w 8642500"/>
              <a:gd name="connsiteY4" fmla="*/ 532780 h 532780"/>
              <a:gd name="connsiteX0" fmla="*/ 0 w 8642500"/>
              <a:gd name="connsiteY0" fmla="*/ 532780 h 540400"/>
              <a:gd name="connsiteX1" fmla="*/ 136466 w 8642500"/>
              <a:gd name="connsiteY1" fmla="*/ 0 h 540400"/>
              <a:gd name="connsiteX2" fmla="*/ 8634186 w 8642500"/>
              <a:gd name="connsiteY2" fmla="*/ 7620 h 540400"/>
              <a:gd name="connsiteX3" fmla="*/ 8642500 w 8642500"/>
              <a:gd name="connsiteY3" fmla="*/ 540400 h 540400"/>
              <a:gd name="connsiteX4" fmla="*/ 0 w 8642500"/>
              <a:gd name="connsiteY4" fmla="*/ 532780 h 540400"/>
              <a:gd name="connsiteX0" fmla="*/ 0 w 8642500"/>
              <a:gd name="connsiteY0" fmla="*/ 532780 h 540400"/>
              <a:gd name="connsiteX1" fmla="*/ 136466 w 8642500"/>
              <a:gd name="connsiteY1" fmla="*/ 0 h 540400"/>
              <a:gd name="connsiteX2" fmla="*/ 8641824 w 8642500"/>
              <a:gd name="connsiteY2" fmla="*/ 0 h 540400"/>
              <a:gd name="connsiteX3" fmla="*/ 8642500 w 8642500"/>
              <a:gd name="connsiteY3" fmla="*/ 540400 h 540400"/>
              <a:gd name="connsiteX4" fmla="*/ 0 w 8642500"/>
              <a:gd name="connsiteY4" fmla="*/ 532780 h 540400"/>
              <a:gd name="connsiteX0" fmla="*/ 0 w 8646302"/>
              <a:gd name="connsiteY0" fmla="*/ 532780 h 540400"/>
              <a:gd name="connsiteX1" fmla="*/ 140268 w 8646302"/>
              <a:gd name="connsiteY1" fmla="*/ 0 h 540400"/>
              <a:gd name="connsiteX2" fmla="*/ 8645626 w 8646302"/>
              <a:gd name="connsiteY2" fmla="*/ 0 h 540400"/>
              <a:gd name="connsiteX3" fmla="*/ 8646302 w 8646302"/>
              <a:gd name="connsiteY3" fmla="*/ 540400 h 540400"/>
              <a:gd name="connsiteX4" fmla="*/ 0 w 8646302"/>
              <a:gd name="connsiteY4" fmla="*/ 532780 h 54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6302" h="540400">
                <a:moveTo>
                  <a:pt x="0" y="532780"/>
                </a:moveTo>
                <a:lnTo>
                  <a:pt x="140268" y="0"/>
                </a:lnTo>
                <a:lnTo>
                  <a:pt x="8645626" y="0"/>
                </a:lnTo>
                <a:cubicBezTo>
                  <a:pt x="8645851" y="180133"/>
                  <a:pt x="8646077" y="360267"/>
                  <a:pt x="8646302" y="540400"/>
                </a:cubicBezTo>
                <a:lnTo>
                  <a:pt x="0" y="532780"/>
                </a:lnTo>
                <a:close/>
              </a:path>
            </a:pathLst>
          </a:cu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p:nvPr userDrawn="1"/>
        </p:nvCxnSpPr>
        <p:spPr>
          <a:xfrm>
            <a:off x="0" y="532780"/>
            <a:ext cx="9144000" cy="0"/>
          </a:xfrm>
          <a:prstGeom prst="line">
            <a:avLst/>
          </a:prstGeom>
          <a:ln w="3175">
            <a:solidFill>
              <a:srgbClr val="00558C">
                <a:alpha val="40000"/>
              </a:srgb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a:off x="0" y="540400"/>
            <a:ext cx="91440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3" name="Rectangle 12"/>
          <p:cNvSpPr/>
          <p:nvPr userDrawn="1"/>
        </p:nvSpPr>
        <p:spPr>
          <a:xfrm>
            <a:off x="0" y="4744660"/>
            <a:ext cx="9144000" cy="51404"/>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userDrawn="1"/>
        </p:nvSpPr>
        <p:spPr>
          <a:xfrm>
            <a:off x="0" y="4719936"/>
            <a:ext cx="9144000" cy="45719"/>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userDrawn="1"/>
        </p:nvSpPr>
        <p:spPr>
          <a:xfrm flipV="1">
            <a:off x="0" y="4740018"/>
            <a:ext cx="9144000" cy="394537"/>
          </a:xfrm>
          <a:prstGeom prst="rect">
            <a:avLst/>
          </a:prstGeom>
          <a:solidFill>
            <a:srgbClr val="0055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Connector 15"/>
          <p:cNvCxnSpPr/>
          <p:nvPr userDrawn="1"/>
        </p:nvCxnSpPr>
        <p:spPr>
          <a:xfrm flipH="1">
            <a:off x="8654040" y="4742600"/>
            <a:ext cx="72570" cy="389182"/>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flipH="1">
            <a:off x="219107" y="0"/>
            <a:ext cx="182880" cy="746760"/>
          </a:xfrm>
          <a:prstGeom prst="line">
            <a:avLst/>
          </a:prstGeom>
          <a:ln w="317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8"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73371" y="4801050"/>
            <a:ext cx="795971" cy="271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4149955"/>
      </p:ext>
    </p:extLst>
  </p:cSld>
  <p:clrMap bg1="lt1" tx1="dk1" bg2="lt2" tx2="dk2" accent1="accent1" accent2="accent2" accent3="accent3" accent4="accent4" accent5="accent5" accent6="accent6" hlink="hlink" folHlink="folHlink"/>
  <p:sldLayoutIdLst>
    <p:sldLayoutId id="214748371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p:cNvSpPr/>
          <p:nvPr userDrawn="1"/>
        </p:nvSpPr>
        <p:spPr>
          <a:xfrm>
            <a:off x="0" y="0"/>
            <a:ext cx="9144000" cy="532780"/>
          </a:xfrm>
          <a:prstGeom prst="rect">
            <a:avLst/>
          </a:prstGeom>
          <a:solidFill>
            <a:srgbClr val="0055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Parallelogram 12"/>
          <p:cNvSpPr/>
          <p:nvPr userDrawn="1"/>
        </p:nvSpPr>
        <p:spPr>
          <a:xfrm>
            <a:off x="277319" y="0"/>
            <a:ext cx="8866682" cy="540400"/>
          </a:xfrm>
          <a:custGeom>
            <a:avLst/>
            <a:gdLst>
              <a:gd name="connsiteX0" fmla="*/ 0 w 9434286"/>
              <a:gd name="connsiteY0" fmla="*/ 532780 h 532780"/>
              <a:gd name="connsiteX1" fmla="*/ 136466 w 9434286"/>
              <a:gd name="connsiteY1" fmla="*/ 0 h 532780"/>
              <a:gd name="connsiteX2" fmla="*/ 9434286 w 9434286"/>
              <a:gd name="connsiteY2" fmla="*/ 0 h 532780"/>
              <a:gd name="connsiteX3" fmla="*/ 9297820 w 9434286"/>
              <a:gd name="connsiteY3" fmla="*/ 532780 h 532780"/>
              <a:gd name="connsiteX4" fmla="*/ 0 w 9434286"/>
              <a:gd name="connsiteY4" fmla="*/ 532780 h 532780"/>
              <a:gd name="connsiteX0" fmla="*/ 0 w 9297820"/>
              <a:gd name="connsiteY0" fmla="*/ 532780 h 532780"/>
              <a:gd name="connsiteX1" fmla="*/ 136466 w 9297820"/>
              <a:gd name="connsiteY1" fmla="*/ 0 h 532780"/>
              <a:gd name="connsiteX2" fmla="*/ 8634186 w 9297820"/>
              <a:gd name="connsiteY2" fmla="*/ 7620 h 532780"/>
              <a:gd name="connsiteX3" fmla="*/ 9297820 w 9297820"/>
              <a:gd name="connsiteY3" fmla="*/ 532780 h 532780"/>
              <a:gd name="connsiteX4" fmla="*/ 0 w 9297820"/>
              <a:gd name="connsiteY4" fmla="*/ 532780 h 532780"/>
              <a:gd name="connsiteX0" fmla="*/ 0 w 8642500"/>
              <a:gd name="connsiteY0" fmla="*/ 532780 h 532780"/>
              <a:gd name="connsiteX1" fmla="*/ 136466 w 8642500"/>
              <a:gd name="connsiteY1" fmla="*/ 0 h 532780"/>
              <a:gd name="connsiteX2" fmla="*/ 8634186 w 8642500"/>
              <a:gd name="connsiteY2" fmla="*/ 7620 h 532780"/>
              <a:gd name="connsiteX3" fmla="*/ 8642500 w 8642500"/>
              <a:gd name="connsiteY3" fmla="*/ 517540 h 532780"/>
              <a:gd name="connsiteX4" fmla="*/ 0 w 8642500"/>
              <a:gd name="connsiteY4" fmla="*/ 532780 h 532780"/>
              <a:gd name="connsiteX0" fmla="*/ 0 w 8642500"/>
              <a:gd name="connsiteY0" fmla="*/ 532780 h 540400"/>
              <a:gd name="connsiteX1" fmla="*/ 136466 w 8642500"/>
              <a:gd name="connsiteY1" fmla="*/ 0 h 540400"/>
              <a:gd name="connsiteX2" fmla="*/ 8634186 w 8642500"/>
              <a:gd name="connsiteY2" fmla="*/ 7620 h 540400"/>
              <a:gd name="connsiteX3" fmla="*/ 8642500 w 8642500"/>
              <a:gd name="connsiteY3" fmla="*/ 540400 h 540400"/>
              <a:gd name="connsiteX4" fmla="*/ 0 w 8642500"/>
              <a:gd name="connsiteY4" fmla="*/ 532780 h 540400"/>
              <a:gd name="connsiteX0" fmla="*/ 0 w 8642500"/>
              <a:gd name="connsiteY0" fmla="*/ 532780 h 540400"/>
              <a:gd name="connsiteX1" fmla="*/ 136466 w 8642500"/>
              <a:gd name="connsiteY1" fmla="*/ 0 h 540400"/>
              <a:gd name="connsiteX2" fmla="*/ 8641824 w 8642500"/>
              <a:gd name="connsiteY2" fmla="*/ 0 h 540400"/>
              <a:gd name="connsiteX3" fmla="*/ 8642500 w 8642500"/>
              <a:gd name="connsiteY3" fmla="*/ 540400 h 540400"/>
              <a:gd name="connsiteX4" fmla="*/ 0 w 8642500"/>
              <a:gd name="connsiteY4" fmla="*/ 532780 h 540400"/>
              <a:gd name="connsiteX0" fmla="*/ 0 w 8646302"/>
              <a:gd name="connsiteY0" fmla="*/ 532780 h 540400"/>
              <a:gd name="connsiteX1" fmla="*/ 140268 w 8646302"/>
              <a:gd name="connsiteY1" fmla="*/ 0 h 540400"/>
              <a:gd name="connsiteX2" fmla="*/ 8645626 w 8646302"/>
              <a:gd name="connsiteY2" fmla="*/ 0 h 540400"/>
              <a:gd name="connsiteX3" fmla="*/ 8646302 w 8646302"/>
              <a:gd name="connsiteY3" fmla="*/ 540400 h 540400"/>
              <a:gd name="connsiteX4" fmla="*/ 0 w 8646302"/>
              <a:gd name="connsiteY4" fmla="*/ 532780 h 54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6302" h="540400">
                <a:moveTo>
                  <a:pt x="0" y="532780"/>
                </a:moveTo>
                <a:lnTo>
                  <a:pt x="140268" y="0"/>
                </a:lnTo>
                <a:lnTo>
                  <a:pt x="8645626" y="0"/>
                </a:lnTo>
                <a:cubicBezTo>
                  <a:pt x="8645851" y="180133"/>
                  <a:pt x="8646077" y="360267"/>
                  <a:pt x="8646302" y="540400"/>
                </a:cubicBezTo>
                <a:lnTo>
                  <a:pt x="0" y="532780"/>
                </a:lnTo>
                <a:close/>
              </a:path>
            </a:pathLst>
          </a:cu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p:nvPr userDrawn="1"/>
        </p:nvCxnSpPr>
        <p:spPr>
          <a:xfrm>
            <a:off x="0" y="532780"/>
            <a:ext cx="9144000" cy="0"/>
          </a:xfrm>
          <a:prstGeom prst="line">
            <a:avLst/>
          </a:prstGeom>
          <a:ln w="3175">
            <a:solidFill>
              <a:srgbClr val="00558C">
                <a:alpha val="40000"/>
              </a:srgbClr>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a:off x="0" y="540400"/>
            <a:ext cx="9144000" cy="0"/>
          </a:xfrm>
          <a:prstGeom prst="line">
            <a:avLst/>
          </a:prstGeom>
          <a:ln w="12700">
            <a:solidFill>
              <a:srgbClr val="00558C"/>
            </a:solidFill>
          </a:ln>
          <a:effectLst/>
        </p:spPr>
        <p:style>
          <a:lnRef idx="2">
            <a:schemeClr val="accent1"/>
          </a:lnRef>
          <a:fillRef idx="0">
            <a:schemeClr val="accent1"/>
          </a:fillRef>
          <a:effectRef idx="1">
            <a:schemeClr val="accent1"/>
          </a:effectRef>
          <a:fontRef idx="minor">
            <a:schemeClr val="tx1"/>
          </a:fontRef>
        </p:style>
      </p:cxnSp>
      <p:sp>
        <p:nvSpPr>
          <p:cNvPr id="21" name="Rectangle 20"/>
          <p:cNvSpPr/>
          <p:nvPr userDrawn="1"/>
        </p:nvSpPr>
        <p:spPr>
          <a:xfrm>
            <a:off x="0" y="4744660"/>
            <a:ext cx="9144000" cy="51404"/>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userDrawn="1"/>
        </p:nvSpPr>
        <p:spPr>
          <a:xfrm>
            <a:off x="0" y="4719936"/>
            <a:ext cx="9144000" cy="45719"/>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userDrawn="1"/>
        </p:nvSpPr>
        <p:spPr>
          <a:xfrm flipV="1">
            <a:off x="0" y="4740018"/>
            <a:ext cx="9144000" cy="394537"/>
          </a:xfrm>
          <a:prstGeom prst="rect">
            <a:avLst/>
          </a:prstGeom>
          <a:solidFill>
            <a:srgbClr val="0055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Connector 24"/>
          <p:cNvCxnSpPr/>
          <p:nvPr userDrawn="1"/>
        </p:nvCxnSpPr>
        <p:spPr>
          <a:xfrm flipH="1">
            <a:off x="8654040" y="4742600"/>
            <a:ext cx="72570" cy="389182"/>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6" name="Picture 2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1466" y="4781574"/>
            <a:ext cx="957444" cy="251959"/>
          </a:xfrm>
          <a:prstGeom prst="rect">
            <a:avLst/>
          </a:prstGeom>
        </p:spPr>
      </p:pic>
      <p:cxnSp>
        <p:nvCxnSpPr>
          <p:cNvPr id="19" name="Straight Connector 18"/>
          <p:cNvCxnSpPr/>
          <p:nvPr userDrawn="1"/>
        </p:nvCxnSpPr>
        <p:spPr>
          <a:xfrm flipH="1">
            <a:off x="219107" y="0"/>
            <a:ext cx="182880" cy="746760"/>
          </a:xfrm>
          <a:prstGeom prst="line">
            <a:avLst/>
          </a:prstGeom>
          <a:ln w="317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05953519"/>
      </p:ext>
    </p:extLst>
  </p:cSld>
  <p:clrMap bg1="lt1" tx1="dk1" bg2="lt2" tx2="dk2" accent1="accent1" accent2="accent2" accent3="accent3" accent4="accent4" accent5="accent5" accent6="accent6" hlink="hlink" folHlink="folHlink"/>
  <p:sldLayoutIdLst>
    <p:sldLayoutId id="214748366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 name="Rectangle 23"/>
          <p:cNvSpPr/>
          <p:nvPr userDrawn="1"/>
        </p:nvSpPr>
        <p:spPr>
          <a:xfrm>
            <a:off x="0" y="0"/>
            <a:ext cx="9144000" cy="532780"/>
          </a:xfrm>
          <a:prstGeom prst="rect">
            <a:avLst/>
          </a:prstGeom>
          <a:solidFill>
            <a:srgbClr val="0055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Parallelogram 12"/>
          <p:cNvSpPr/>
          <p:nvPr userDrawn="1"/>
        </p:nvSpPr>
        <p:spPr>
          <a:xfrm>
            <a:off x="277319" y="0"/>
            <a:ext cx="8866682" cy="540400"/>
          </a:xfrm>
          <a:custGeom>
            <a:avLst/>
            <a:gdLst>
              <a:gd name="connsiteX0" fmla="*/ 0 w 9434286"/>
              <a:gd name="connsiteY0" fmla="*/ 532780 h 532780"/>
              <a:gd name="connsiteX1" fmla="*/ 136466 w 9434286"/>
              <a:gd name="connsiteY1" fmla="*/ 0 h 532780"/>
              <a:gd name="connsiteX2" fmla="*/ 9434286 w 9434286"/>
              <a:gd name="connsiteY2" fmla="*/ 0 h 532780"/>
              <a:gd name="connsiteX3" fmla="*/ 9297820 w 9434286"/>
              <a:gd name="connsiteY3" fmla="*/ 532780 h 532780"/>
              <a:gd name="connsiteX4" fmla="*/ 0 w 9434286"/>
              <a:gd name="connsiteY4" fmla="*/ 532780 h 532780"/>
              <a:gd name="connsiteX0" fmla="*/ 0 w 9297820"/>
              <a:gd name="connsiteY0" fmla="*/ 532780 h 532780"/>
              <a:gd name="connsiteX1" fmla="*/ 136466 w 9297820"/>
              <a:gd name="connsiteY1" fmla="*/ 0 h 532780"/>
              <a:gd name="connsiteX2" fmla="*/ 8634186 w 9297820"/>
              <a:gd name="connsiteY2" fmla="*/ 7620 h 532780"/>
              <a:gd name="connsiteX3" fmla="*/ 9297820 w 9297820"/>
              <a:gd name="connsiteY3" fmla="*/ 532780 h 532780"/>
              <a:gd name="connsiteX4" fmla="*/ 0 w 9297820"/>
              <a:gd name="connsiteY4" fmla="*/ 532780 h 532780"/>
              <a:gd name="connsiteX0" fmla="*/ 0 w 8642500"/>
              <a:gd name="connsiteY0" fmla="*/ 532780 h 532780"/>
              <a:gd name="connsiteX1" fmla="*/ 136466 w 8642500"/>
              <a:gd name="connsiteY1" fmla="*/ 0 h 532780"/>
              <a:gd name="connsiteX2" fmla="*/ 8634186 w 8642500"/>
              <a:gd name="connsiteY2" fmla="*/ 7620 h 532780"/>
              <a:gd name="connsiteX3" fmla="*/ 8642500 w 8642500"/>
              <a:gd name="connsiteY3" fmla="*/ 517540 h 532780"/>
              <a:gd name="connsiteX4" fmla="*/ 0 w 8642500"/>
              <a:gd name="connsiteY4" fmla="*/ 532780 h 532780"/>
              <a:gd name="connsiteX0" fmla="*/ 0 w 8642500"/>
              <a:gd name="connsiteY0" fmla="*/ 532780 h 540400"/>
              <a:gd name="connsiteX1" fmla="*/ 136466 w 8642500"/>
              <a:gd name="connsiteY1" fmla="*/ 0 h 540400"/>
              <a:gd name="connsiteX2" fmla="*/ 8634186 w 8642500"/>
              <a:gd name="connsiteY2" fmla="*/ 7620 h 540400"/>
              <a:gd name="connsiteX3" fmla="*/ 8642500 w 8642500"/>
              <a:gd name="connsiteY3" fmla="*/ 540400 h 540400"/>
              <a:gd name="connsiteX4" fmla="*/ 0 w 8642500"/>
              <a:gd name="connsiteY4" fmla="*/ 532780 h 540400"/>
              <a:gd name="connsiteX0" fmla="*/ 0 w 8642500"/>
              <a:gd name="connsiteY0" fmla="*/ 532780 h 540400"/>
              <a:gd name="connsiteX1" fmla="*/ 136466 w 8642500"/>
              <a:gd name="connsiteY1" fmla="*/ 0 h 540400"/>
              <a:gd name="connsiteX2" fmla="*/ 8641824 w 8642500"/>
              <a:gd name="connsiteY2" fmla="*/ 0 h 540400"/>
              <a:gd name="connsiteX3" fmla="*/ 8642500 w 8642500"/>
              <a:gd name="connsiteY3" fmla="*/ 540400 h 540400"/>
              <a:gd name="connsiteX4" fmla="*/ 0 w 8642500"/>
              <a:gd name="connsiteY4" fmla="*/ 532780 h 540400"/>
              <a:gd name="connsiteX0" fmla="*/ 0 w 8646302"/>
              <a:gd name="connsiteY0" fmla="*/ 532780 h 540400"/>
              <a:gd name="connsiteX1" fmla="*/ 140268 w 8646302"/>
              <a:gd name="connsiteY1" fmla="*/ 0 h 540400"/>
              <a:gd name="connsiteX2" fmla="*/ 8645626 w 8646302"/>
              <a:gd name="connsiteY2" fmla="*/ 0 h 540400"/>
              <a:gd name="connsiteX3" fmla="*/ 8646302 w 8646302"/>
              <a:gd name="connsiteY3" fmla="*/ 540400 h 540400"/>
              <a:gd name="connsiteX4" fmla="*/ 0 w 8646302"/>
              <a:gd name="connsiteY4" fmla="*/ 532780 h 54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6302" h="540400">
                <a:moveTo>
                  <a:pt x="0" y="532780"/>
                </a:moveTo>
                <a:lnTo>
                  <a:pt x="140268" y="0"/>
                </a:lnTo>
                <a:lnTo>
                  <a:pt x="8645626" y="0"/>
                </a:lnTo>
                <a:cubicBezTo>
                  <a:pt x="8645851" y="180133"/>
                  <a:pt x="8646077" y="360267"/>
                  <a:pt x="8646302" y="540400"/>
                </a:cubicBezTo>
                <a:lnTo>
                  <a:pt x="0" y="532780"/>
                </a:lnTo>
                <a:close/>
              </a:path>
            </a:pathLst>
          </a:cu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7" name="Straight Connector 36"/>
          <p:cNvCxnSpPr/>
          <p:nvPr userDrawn="1"/>
        </p:nvCxnSpPr>
        <p:spPr>
          <a:xfrm>
            <a:off x="0" y="532780"/>
            <a:ext cx="9144000" cy="0"/>
          </a:xfrm>
          <a:prstGeom prst="line">
            <a:avLst/>
          </a:prstGeom>
          <a:ln w="3175">
            <a:solidFill>
              <a:srgbClr val="00558C">
                <a:alpha val="40000"/>
              </a:srgbClr>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a:off x="0" y="540400"/>
            <a:ext cx="9144000" cy="0"/>
          </a:xfrm>
          <a:prstGeom prst="line">
            <a:avLst/>
          </a:prstGeom>
          <a:ln w="12700">
            <a:solidFill>
              <a:srgbClr val="00558C"/>
            </a:solidFill>
          </a:ln>
          <a:effectLst/>
        </p:spPr>
        <p:style>
          <a:lnRef idx="2">
            <a:schemeClr val="accent1"/>
          </a:lnRef>
          <a:fillRef idx="0">
            <a:schemeClr val="accent1"/>
          </a:fillRef>
          <a:effectRef idx="1">
            <a:schemeClr val="accent1"/>
          </a:effectRef>
          <a:fontRef idx="minor">
            <a:schemeClr val="tx1"/>
          </a:fontRef>
        </p:style>
      </p:cxnSp>
      <p:sp>
        <p:nvSpPr>
          <p:cNvPr id="40" name="Rectangle 39"/>
          <p:cNvSpPr/>
          <p:nvPr userDrawn="1"/>
        </p:nvSpPr>
        <p:spPr>
          <a:xfrm>
            <a:off x="0" y="4744660"/>
            <a:ext cx="9144000" cy="51404"/>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userDrawn="1"/>
        </p:nvSpPr>
        <p:spPr>
          <a:xfrm>
            <a:off x="0" y="4719936"/>
            <a:ext cx="9144000" cy="45719"/>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userDrawn="1"/>
        </p:nvSpPr>
        <p:spPr>
          <a:xfrm flipV="1">
            <a:off x="0" y="4740018"/>
            <a:ext cx="9144000" cy="394537"/>
          </a:xfrm>
          <a:prstGeom prst="rect">
            <a:avLst/>
          </a:prstGeom>
          <a:solidFill>
            <a:srgbClr val="0055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5" name="Straight Connector 44"/>
          <p:cNvCxnSpPr/>
          <p:nvPr userDrawn="1"/>
        </p:nvCxnSpPr>
        <p:spPr>
          <a:xfrm flipH="1">
            <a:off x="8654040" y="4742600"/>
            <a:ext cx="72570" cy="389182"/>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7" name="Parallelogram 16"/>
          <p:cNvSpPr/>
          <p:nvPr userDrawn="1"/>
        </p:nvSpPr>
        <p:spPr>
          <a:xfrm>
            <a:off x="0" y="1729408"/>
            <a:ext cx="9144000" cy="3000569"/>
          </a:xfrm>
          <a:custGeom>
            <a:avLst/>
            <a:gdLst>
              <a:gd name="connsiteX0" fmla="*/ 0 w 9277047"/>
              <a:gd name="connsiteY0" fmla="*/ 4141259 h 4141259"/>
              <a:gd name="connsiteX1" fmla="*/ 1184690 w 9277047"/>
              <a:gd name="connsiteY1" fmla="*/ 0 h 4141259"/>
              <a:gd name="connsiteX2" fmla="*/ 9277047 w 9277047"/>
              <a:gd name="connsiteY2" fmla="*/ 0 h 4141259"/>
              <a:gd name="connsiteX3" fmla="*/ 8092357 w 9277047"/>
              <a:gd name="connsiteY3" fmla="*/ 4141259 h 4141259"/>
              <a:gd name="connsiteX4" fmla="*/ 0 w 9277047"/>
              <a:gd name="connsiteY4" fmla="*/ 4141259 h 4141259"/>
              <a:gd name="connsiteX0" fmla="*/ 0 w 8092357"/>
              <a:gd name="connsiteY0" fmla="*/ 4141259 h 4141259"/>
              <a:gd name="connsiteX1" fmla="*/ 1184690 w 8092357"/>
              <a:gd name="connsiteY1" fmla="*/ 0 h 4141259"/>
              <a:gd name="connsiteX2" fmla="*/ 5453984 w 8092357"/>
              <a:gd name="connsiteY2" fmla="*/ 8708 h 4141259"/>
              <a:gd name="connsiteX3" fmla="*/ 8092357 w 8092357"/>
              <a:gd name="connsiteY3" fmla="*/ 4141259 h 4141259"/>
              <a:gd name="connsiteX4" fmla="*/ 0 w 8092357"/>
              <a:gd name="connsiteY4" fmla="*/ 4141259 h 4141259"/>
              <a:gd name="connsiteX0" fmla="*/ 0 w 5488494"/>
              <a:gd name="connsiteY0" fmla="*/ 4141259 h 4141259"/>
              <a:gd name="connsiteX1" fmla="*/ 1184690 w 5488494"/>
              <a:gd name="connsiteY1" fmla="*/ 0 h 4141259"/>
              <a:gd name="connsiteX2" fmla="*/ 5453984 w 5488494"/>
              <a:gd name="connsiteY2" fmla="*/ 8708 h 4141259"/>
              <a:gd name="connsiteX3" fmla="*/ 5488494 w 5488494"/>
              <a:gd name="connsiteY3" fmla="*/ 4141259 h 4141259"/>
              <a:gd name="connsiteX4" fmla="*/ 0 w 5488494"/>
              <a:gd name="connsiteY4" fmla="*/ 4141259 h 4141259"/>
              <a:gd name="connsiteX0" fmla="*/ 0 w 5453984"/>
              <a:gd name="connsiteY0" fmla="*/ 4141259 h 4141259"/>
              <a:gd name="connsiteX1" fmla="*/ 1184690 w 5453984"/>
              <a:gd name="connsiteY1" fmla="*/ 0 h 4141259"/>
              <a:gd name="connsiteX2" fmla="*/ 5453984 w 5453984"/>
              <a:gd name="connsiteY2" fmla="*/ 8708 h 4141259"/>
              <a:gd name="connsiteX3" fmla="*/ 5444951 w 5453984"/>
              <a:gd name="connsiteY3" fmla="*/ 4132551 h 4141259"/>
              <a:gd name="connsiteX4" fmla="*/ 0 w 5453984"/>
              <a:gd name="connsiteY4" fmla="*/ 4141259 h 4141259"/>
              <a:gd name="connsiteX0" fmla="*/ 0 w 5445275"/>
              <a:gd name="connsiteY0" fmla="*/ 4141259 h 4141259"/>
              <a:gd name="connsiteX1" fmla="*/ 1184690 w 5445275"/>
              <a:gd name="connsiteY1" fmla="*/ 0 h 4141259"/>
              <a:gd name="connsiteX2" fmla="*/ 5445275 w 5445275"/>
              <a:gd name="connsiteY2" fmla="*/ 8708 h 4141259"/>
              <a:gd name="connsiteX3" fmla="*/ 5444951 w 5445275"/>
              <a:gd name="connsiteY3" fmla="*/ 4132551 h 4141259"/>
              <a:gd name="connsiteX4" fmla="*/ 0 w 5445275"/>
              <a:gd name="connsiteY4" fmla="*/ 4141259 h 4141259"/>
              <a:gd name="connsiteX0" fmla="*/ 0 w 5462693"/>
              <a:gd name="connsiteY0" fmla="*/ 4158677 h 4158677"/>
              <a:gd name="connsiteX1" fmla="*/ 1184690 w 5462693"/>
              <a:gd name="connsiteY1" fmla="*/ 17418 h 4158677"/>
              <a:gd name="connsiteX2" fmla="*/ 5462693 w 5462693"/>
              <a:gd name="connsiteY2" fmla="*/ 0 h 4158677"/>
              <a:gd name="connsiteX3" fmla="*/ 5444951 w 5462693"/>
              <a:gd name="connsiteY3" fmla="*/ 4149969 h 4158677"/>
              <a:gd name="connsiteX4" fmla="*/ 0 w 5462693"/>
              <a:gd name="connsiteY4" fmla="*/ 4158677 h 4158677"/>
              <a:gd name="connsiteX0" fmla="*/ 0 w 5471076"/>
              <a:gd name="connsiteY0" fmla="*/ 4158677 h 4158677"/>
              <a:gd name="connsiteX1" fmla="*/ 1184690 w 5471076"/>
              <a:gd name="connsiteY1" fmla="*/ 17418 h 4158677"/>
              <a:gd name="connsiteX2" fmla="*/ 5462693 w 5471076"/>
              <a:gd name="connsiteY2" fmla="*/ 0 h 4158677"/>
              <a:gd name="connsiteX3" fmla="*/ 5471076 w 5471076"/>
              <a:gd name="connsiteY3" fmla="*/ 4149969 h 4158677"/>
              <a:gd name="connsiteX4" fmla="*/ 0 w 5471076"/>
              <a:gd name="connsiteY4" fmla="*/ 4158677 h 4158677"/>
              <a:gd name="connsiteX0" fmla="*/ 0 w 5471076"/>
              <a:gd name="connsiteY0" fmla="*/ 4167385 h 4167385"/>
              <a:gd name="connsiteX1" fmla="*/ 1202107 w 5471076"/>
              <a:gd name="connsiteY1" fmla="*/ 0 h 4167385"/>
              <a:gd name="connsiteX2" fmla="*/ 5462693 w 5471076"/>
              <a:gd name="connsiteY2" fmla="*/ 8708 h 4167385"/>
              <a:gd name="connsiteX3" fmla="*/ 5471076 w 5471076"/>
              <a:gd name="connsiteY3" fmla="*/ 4158677 h 4167385"/>
              <a:gd name="connsiteX4" fmla="*/ 0 w 5471076"/>
              <a:gd name="connsiteY4" fmla="*/ 4167385 h 4167385"/>
              <a:gd name="connsiteX0" fmla="*/ 0 w 5471076"/>
              <a:gd name="connsiteY0" fmla="*/ 4167385 h 4167385"/>
              <a:gd name="connsiteX1" fmla="*/ 1202107 w 5471076"/>
              <a:gd name="connsiteY1" fmla="*/ 0 h 4167385"/>
              <a:gd name="connsiteX2" fmla="*/ 5462693 w 5471076"/>
              <a:gd name="connsiteY2" fmla="*/ 8708 h 4167385"/>
              <a:gd name="connsiteX3" fmla="*/ 5471076 w 5471076"/>
              <a:gd name="connsiteY3" fmla="*/ 4158677 h 4167385"/>
              <a:gd name="connsiteX4" fmla="*/ 0 w 5471076"/>
              <a:gd name="connsiteY4" fmla="*/ 4167385 h 4167385"/>
              <a:gd name="connsiteX0" fmla="*/ 0 w 5471076"/>
              <a:gd name="connsiteY0" fmla="*/ 4167385 h 4181530"/>
              <a:gd name="connsiteX1" fmla="*/ 1202107 w 5471076"/>
              <a:gd name="connsiteY1" fmla="*/ 0 h 4181530"/>
              <a:gd name="connsiteX2" fmla="*/ 5462693 w 5471076"/>
              <a:gd name="connsiteY2" fmla="*/ 8708 h 4181530"/>
              <a:gd name="connsiteX3" fmla="*/ 5471076 w 5471076"/>
              <a:gd name="connsiteY3" fmla="*/ 4181530 h 4181530"/>
              <a:gd name="connsiteX4" fmla="*/ 0 w 5471076"/>
              <a:gd name="connsiteY4" fmla="*/ 4167385 h 4181530"/>
              <a:gd name="connsiteX0" fmla="*/ 0 w 5475098"/>
              <a:gd name="connsiteY0" fmla="*/ 4170104 h 4184249"/>
              <a:gd name="connsiteX1" fmla="*/ 1202107 w 5475098"/>
              <a:gd name="connsiteY1" fmla="*/ 2719 h 4184249"/>
              <a:gd name="connsiteX2" fmla="*/ 5474557 w 5475098"/>
              <a:gd name="connsiteY2" fmla="*/ 0 h 4184249"/>
              <a:gd name="connsiteX3" fmla="*/ 5471076 w 5475098"/>
              <a:gd name="connsiteY3" fmla="*/ 4184249 h 4184249"/>
              <a:gd name="connsiteX4" fmla="*/ 0 w 5475098"/>
              <a:gd name="connsiteY4" fmla="*/ 4170104 h 4184249"/>
              <a:gd name="connsiteX0" fmla="*/ 3788320 w 9263418"/>
              <a:gd name="connsiteY0" fmla="*/ 4170104 h 4184249"/>
              <a:gd name="connsiteX1" fmla="*/ 0 w 9263418"/>
              <a:gd name="connsiteY1" fmla="*/ 40867 h 4184249"/>
              <a:gd name="connsiteX2" fmla="*/ 9262877 w 9263418"/>
              <a:gd name="connsiteY2" fmla="*/ 0 h 4184249"/>
              <a:gd name="connsiteX3" fmla="*/ 9259396 w 9263418"/>
              <a:gd name="connsiteY3" fmla="*/ 4184249 h 4184249"/>
              <a:gd name="connsiteX4" fmla="*/ 3788320 w 9263418"/>
              <a:gd name="connsiteY4" fmla="*/ 4170104 h 4184249"/>
              <a:gd name="connsiteX0" fmla="*/ 3787 w 9263418"/>
              <a:gd name="connsiteY0" fmla="*/ 4151029 h 4184249"/>
              <a:gd name="connsiteX1" fmla="*/ 0 w 9263418"/>
              <a:gd name="connsiteY1" fmla="*/ 40867 h 4184249"/>
              <a:gd name="connsiteX2" fmla="*/ 9262877 w 9263418"/>
              <a:gd name="connsiteY2" fmla="*/ 0 h 4184249"/>
              <a:gd name="connsiteX3" fmla="*/ 9259396 w 9263418"/>
              <a:gd name="connsiteY3" fmla="*/ 4184249 h 4184249"/>
              <a:gd name="connsiteX4" fmla="*/ 3787 w 9263418"/>
              <a:gd name="connsiteY4" fmla="*/ 4151029 h 4184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63418" h="4184249">
                <a:moveTo>
                  <a:pt x="3787" y="4151029"/>
                </a:moveTo>
                <a:cubicBezTo>
                  <a:pt x="2525" y="2780975"/>
                  <a:pt x="1262" y="1410921"/>
                  <a:pt x="0" y="40867"/>
                </a:cubicBezTo>
                <a:lnTo>
                  <a:pt x="9262877" y="0"/>
                </a:lnTo>
                <a:cubicBezTo>
                  <a:pt x="9265671" y="1383323"/>
                  <a:pt x="9256602" y="2800926"/>
                  <a:pt x="9259396" y="4184249"/>
                </a:cubicBezTo>
                <a:lnTo>
                  <a:pt x="3787" y="4151029"/>
                </a:lnTo>
                <a:close/>
              </a:path>
            </a:pathLst>
          </a:custGeom>
          <a:gradFill>
            <a:gsLst>
              <a:gs pos="50000">
                <a:srgbClr val="00AFD7"/>
              </a:gs>
              <a:gs pos="50000">
                <a:srgbClr val="00558C">
                  <a:lumMod val="100000"/>
                </a:srgbClr>
              </a:gs>
              <a:gs pos="88000">
                <a:srgbClr val="0082B2"/>
              </a:gs>
              <a:gs pos="4000">
                <a:srgbClr val="00AFD7"/>
              </a:gs>
            </a:gsLst>
            <a:lin ang="4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Connector 16"/>
          <p:cNvCxnSpPr/>
          <p:nvPr userDrawn="1"/>
        </p:nvCxnSpPr>
        <p:spPr>
          <a:xfrm flipH="1">
            <a:off x="675861" y="4091269"/>
            <a:ext cx="7712876" cy="0"/>
          </a:xfrm>
          <a:prstGeom prst="line">
            <a:avLst/>
          </a:prstGeom>
          <a:ln w="3175" cmpd="sng">
            <a:solidFill>
              <a:srgbClr val="074179"/>
            </a:solidFill>
          </a:ln>
          <a:effectLst/>
        </p:spPr>
        <p:style>
          <a:lnRef idx="2">
            <a:schemeClr val="accent1"/>
          </a:lnRef>
          <a:fillRef idx="0">
            <a:schemeClr val="accent1"/>
          </a:fillRef>
          <a:effectRef idx="1">
            <a:schemeClr val="accent1"/>
          </a:effectRef>
          <a:fontRef idx="minor">
            <a:schemeClr val="tx1"/>
          </a:fontRef>
        </p:style>
      </p:cxnSp>
      <p:grpSp>
        <p:nvGrpSpPr>
          <p:cNvPr id="29" name="Group 28"/>
          <p:cNvGrpSpPr/>
          <p:nvPr userDrawn="1"/>
        </p:nvGrpSpPr>
        <p:grpSpPr>
          <a:xfrm>
            <a:off x="1213547" y="1212574"/>
            <a:ext cx="6716907" cy="2790268"/>
            <a:chOff x="1173593" y="1212574"/>
            <a:chExt cx="6716907" cy="2790268"/>
          </a:xfrm>
        </p:grpSpPr>
        <p:sp>
          <p:nvSpPr>
            <p:cNvPr id="18" name="Rectangle 17"/>
            <p:cNvSpPr/>
            <p:nvPr userDrawn="1"/>
          </p:nvSpPr>
          <p:spPr>
            <a:xfrm>
              <a:off x="1173593" y="1212574"/>
              <a:ext cx="2126196" cy="516834"/>
            </a:xfrm>
            <a:prstGeom prst="rect">
              <a:avLst/>
            </a:prstGeom>
            <a:solidFill>
              <a:srgbClr val="8A9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1173593" y="1729408"/>
              <a:ext cx="2126196" cy="22734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3475769" y="1212574"/>
              <a:ext cx="2126196" cy="516834"/>
            </a:xfrm>
            <a:prstGeom prst="rect">
              <a:avLst/>
            </a:prstGeom>
            <a:solidFill>
              <a:srgbClr val="149F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3475769" y="1729408"/>
              <a:ext cx="2126196" cy="22734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5764304" y="1212574"/>
              <a:ext cx="2126196" cy="516834"/>
            </a:xfrm>
            <a:prstGeom prst="rect">
              <a:avLst/>
            </a:prstGeom>
            <a:solidFill>
              <a:srgbClr val="7DB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5764304" y="1729408"/>
              <a:ext cx="2126196" cy="22734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1173593" y="3956098"/>
              <a:ext cx="2126196" cy="45719"/>
            </a:xfrm>
            <a:prstGeom prst="rect">
              <a:avLst/>
            </a:prstGeom>
            <a:solidFill>
              <a:srgbClr val="8A9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78589"/>
                </a:solidFill>
              </a:endParaRPr>
            </a:p>
          </p:txBody>
        </p:sp>
        <p:sp>
          <p:nvSpPr>
            <p:cNvPr id="26" name="Rectangle 25"/>
            <p:cNvSpPr/>
            <p:nvPr userDrawn="1"/>
          </p:nvSpPr>
          <p:spPr>
            <a:xfrm>
              <a:off x="3475769" y="3957123"/>
              <a:ext cx="2126196" cy="45719"/>
            </a:xfrm>
            <a:prstGeom prst="rect">
              <a:avLst/>
            </a:prstGeom>
            <a:solidFill>
              <a:srgbClr val="149F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78589"/>
                </a:solidFill>
              </a:endParaRPr>
            </a:p>
          </p:txBody>
        </p:sp>
        <p:sp>
          <p:nvSpPr>
            <p:cNvPr id="28" name="Rectangle 27"/>
            <p:cNvSpPr/>
            <p:nvPr userDrawn="1"/>
          </p:nvSpPr>
          <p:spPr>
            <a:xfrm>
              <a:off x="5764304" y="3957123"/>
              <a:ext cx="2126196" cy="45719"/>
            </a:xfrm>
            <a:prstGeom prst="rect">
              <a:avLst/>
            </a:prstGeom>
            <a:solidFill>
              <a:srgbClr val="7DB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78589"/>
                </a:solidFill>
              </a:endParaRPr>
            </a:p>
          </p:txBody>
        </p:sp>
      </p:grpSp>
      <p:cxnSp>
        <p:nvCxnSpPr>
          <p:cNvPr id="38" name="Straight Connector 37"/>
          <p:cNvCxnSpPr/>
          <p:nvPr userDrawn="1"/>
        </p:nvCxnSpPr>
        <p:spPr>
          <a:xfrm flipH="1">
            <a:off x="219107" y="0"/>
            <a:ext cx="182880" cy="746760"/>
          </a:xfrm>
          <a:prstGeom prst="line">
            <a:avLst/>
          </a:prstGeom>
          <a:ln w="317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7"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73371" y="4801050"/>
            <a:ext cx="795971" cy="271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6853468"/>
      </p:ext>
    </p:extLst>
  </p:cSld>
  <p:clrMap bg1="lt1" tx1="dk1" bg2="lt2" tx2="dk2" accent1="accent1" accent2="accent2" accent3="accent3" accent4="accent4" accent5="accent5" accent6="accent6" hlink="hlink" folHlink="folHlink"/>
  <p:sldLayoutIdLst>
    <p:sldLayoutId id="214748366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utodesk-logo-rgb-color-logo-black-text-large.png"/>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8007364" y="4907759"/>
            <a:ext cx="1050386" cy="176093"/>
          </a:xfrm>
          <a:prstGeom prst="rect">
            <a:avLst/>
          </a:prstGeom>
        </p:spPr>
      </p:pic>
      <p:sp>
        <p:nvSpPr>
          <p:cNvPr id="3" name="TextBox 2"/>
          <p:cNvSpPr txBox="1"/>
          <p:nvPr/>
        </p:nvSpPr>
        <p:spPr>
          <a:xfrm>
            <a:off x="233365" y="4945873"/>
            <a:ext cx="1558815" cy="123111"/>
          </a:xfrm>
          <a:prstGeom prst="rect">
            <a:avLst/>
          </a:prstGeom>
          <a:noFill/>
        </p:spPr>
        <p:txBody>
          <a:bodyPr wrap="square" lIns="0" tIns="0" rIns="0" bIns="0" rtlCol="0">
            <a:spAutoFit/>
          </a:bodyPr>
          <a:lstStyle/>
          <a:p>
            <a:r>
              <a:rPr lang="en-US" sz="800" b="0" i="0" dirty="0">
                <a:solidFill>
                  <a:schemeClr val="bg2">
                    <a:lumMod val="65000"/>
                  </a:schemeClr>
                </a:solidFill>
                <a:latin typeface="Arial" pitchFamily="34" charset="0"/>
                <a:cs typeface="Arial" pitchFamily="34" charset="0"/>
              </a:rPr>
              <a:t>© 2015 Autodesk</a:t>
            </a:r>
          </a:p>
        </p:txBody>
      </p:sp>
    </p:spTree>
    <p:extLst>
      <p:ext uri="{BB962C8B-B14F-4D97-AF65-F5344CB8AC3E}">
        <p14:creationId xmlns:p14="http://schemas.microsoft.com/office/powerpoint/2010/main" val="549457737"/>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Lst>
  <p:txStyles>
    <p:titleStyle>
      <a:lvl1pPr algn="l" defTabSz="511862" rtl="0" eaLnBrk="1" latinLnBrk="0" hangingPunct="1">
        <a:spcBef>
          <a:spcPct val="0"/>
        </a:spcBef>
        <a:buNone/>
        <a:defRPr sz="2800" b="1" i="0" kern="1200" baseline="0">
          <a:solidFill>
            <a:srgbClr val="1B58A8"/>
          </a:solidFill>
          <a:latin typeface="Frutiger Next LT W1G"/>
          <a:ea typeface="+mj-ea"/>
          <a:cs typeface="Frutiger Next LT W1G"/>
        </a:defRPr>
      </a:lvl1pPr>
    </p:titleStyle>
    <p:bodyStyle>
      <a:lvl1pPr marL="431879" indent="-431879" algn="l" defTabSz="511862" rtl="0" eaLnBrk="1" latinLnBrk="0" hangingPunct="1">
        <a:spcBef>
          <a:spcPts val="0"/>
        </a:spcBef>
        <a:buFont typeface="Wingdings" charset="2"/>
        <a:buChar char="§"/>
        <a:defRPr sz="2800" b="0" i="0" kern="1200" baseline="0">
          <a:solidFill>
            <a:schemeClr val="tx1"/>
          </a:solidFill>
          <a:latin typeface="Frutiger Next LT W1G"/>
          <a:ea typeface="+mn-ea"/>
          <a:cs typeface="Frutiger Next LT W1G"/>
        </a:defRPr>
      </a:lvl1pPr>
      <a:lvl2pPr marL="831779" indent="-319914" algn="l" defTabSz="511862" rtl="0" eaLnBrk="1" latinLnBrk="0" hangingPunct="1">
        <a:spcBef>
          <a:spcPct val="20000"/>
        </a:spcBef>
        <a:buFont typeface="Wingdings" charset="2"/>
        <a:buChar char="§"/>
        <a:defRPr sz="2300" b="0" i="0" kern="1200">
          <a:solidFill>
            <a:schemeClr val="tx1"/>
          </a:solidFill>
          <a:latin typeface="Frutiger Next LT W1G"/>
          <a:ea typeface="+mn-ea"/>
          <a:cs typeface="Frutiger Next LT W1G"/>
        </a:defRPr>
      </a:lvl2pPr>
      <a:lvl3pPr marL="1279657" indent="-255932" algn="l" defTabSz="511862" rtl="0" eaLnBrk="1" latinLnBrk="0" hangingPunct="1">
        <a:spcBef>
          <a:spcPct val="20000"/>
        </a:spcBef>
        <a:buFont typeface="Wingdings" charset="2"/>
        <a:buChar char="§"/>
        <a:defRPr sz="2000" b="0" i="0" kern="1200">
          <a:solidFill>
            <a:schemeClr val="tx1"/>
          </a:solidFill>
          <a:latin typeface="Frutiger Next LT W1G"/>
          <a:ea typeface="+mn-ea"/>
          <a:cs typeface="Frutiger Next LT W1G"/>
        </a:defRPr>
      </a:lvl3pPr>
      <a:lvl4pPr marL="1791521" indent="-255932" algn="l" defTabSz="511862" rtl="0" eaLnBrk="1" latinLnBrk="0" hangingPunct="1">
        <a:spcBef>
          <a:spcPct val="20000"/>
        </a:spcBef>
        <a:buFont typeface="Wingdings" charset="2"/>
        <a:buChar char="§"/>
        <a:defRPr sz="1700" b="0" i="0" kern="1200">
          <a:solidFill>
            <a:schemeClr val="tx1"/>
          </a:solidFill>
          <a:latin typeface="Frutiger Next LT W1G"/>
          <a:ea typeface="+mn-ea"/>
          <a:cs typeface="Frutiger Next LT W1G"/>
        </a:defRPr>
      </a:lvl4pPr>
      <a:lvl5pPr marL="2303383" indent="-255932" algn="l" defTabSz="511862" rtl="0" eaLnBrk="1" latinLnBrk="0" hangingPunct="1">
        <a:spcBef>
          <a:spcPct val="20000"/>
        </a:spcBef>
        <a:buFont typeface="Wingdings" charset="2"/>
        <a:buChar char="§"/>
        <a:defRPr sz="1500" b="0" i="0" kern="1200">
          <a:solidFill>
            <a:schemeClr val="tx1"/>
          </a:solidFill>
          <a:latin typeface="Frutiger Next LT W1G"/>
          <a:ea typeface="+mn-ea"/>
          <a:cs typeface="Frutiger Next LT W1G"/>
        </a:defRPr>
      </a:lvl5pPr>
      <a:lvl6pPr marL="2815246" indent="-255932" algn="l" defTabSz="511862" rtl="0" eaLnBrk="1" latinLnBrk="0" hangingPunct="1">
        <a:spcBef>
          <a:spcPct val="20000"/>
        </a:spcBef>
        <a:buFont typeface="Arial"/>
        <a:buChar char="•"/>
        <a:defRPr sz="2300" kern="1200">
          <a:solidFill>
            <a:schemeClr val="tx1"/>
          </a:solidFill>
          <a:latin typeface="+mn-lt"/>
          <a:ea typeface="+mn-ea"/>
          <a:cs typeface="+mn-cs"/>
        </a:defRPr>
      </a:lvl6pPr>
      <a:lvl7pPr marL="3327109" indent="-255932" algn="l" defTabSz="511862" rtl="0" eaLnBrk="1" latinLnBrk="0" hangingPunct="1">
        <a:spcBef>
          <a:spcPct val="20000"/>
        </a:spcBef>
        <a:buFont typeface="Arial"/>
        <a:buChar char="•"/>
        <a:defRPr sz="2300" kern="1200">
          <a:solidFill>
            <a:schemeClr val="tx1"/>
          </a:solidFill>
          <a:latin typeface="+mn-lt"/>
          <a:ea typeface="+mn-ea"/>
          <a:cs typeface="+mn-cs"/>
        </a:defRPr>
      </a:lvl7pPr>
      <a:lvl8pPr marL="3838971" indent="-255932" algn="l" defTabSz="511862" rtl="0" eaLnBrk="1" latinLnBrk="0" hangingPunct="1">
        <a:spcBef>
          <a:spcPct val="20000"/>
        </a:spcBef>
        <a:buFont typeface="Arial"/>
        <a:buChar char="•"/>
        <a:defRPr sz="2300" kern="1200">
          <a:solidFill>
            <a:schemeClr val="tx1"/>
          </a:solidFill>
          <a:latin typeface="+mn-lt"/>
          <a:ea typeface="+mn-ea"/>
          <a:cs typeface="+mn-cs"/>
        </a:defRPr>
      </a:lvl8pPr>
      <a:lvl9pPr marL="4350834" indent="-255932" algn="l" defTabSz="511862" rtl="0" eaLnBrk="1" latinLnBrk="0" hangingPunct="1">
        <a:spcBef>
          <a:spcPct val="20000"/>
        </a:spcBef>
        <a:buFont typeface="Arial"/>
        <a:buChar char="•"/>
        <a:defRPr sz="2300" kern="1200">
          <a:solidFill>
            <a:schemeClr val="tx1"/>
          </a:solidFill>
          <a:latin typeface="+mn-lt"/>
          <a:ea typeface="+mn-ea"/>
          <a:cs typeface="+mn-cs"/>
        </a:defRPr>
      </a:lvl9pPr>
    </p:bodyStyle>
    <p:otherStyle>
      <a:defPPr>
        <a:defRPr lang="en-US"/>
      </a:defPPr>
      <a:lvl1pPr marL="0" algn="l" defTabSz="511862" rtl="0" eaLnBrk="1" latinLnBrk="0" hangingPunct="1">
        <a:defRPr sz="2000" kern="1200">
          <a:solidFill>
            <a:schemeClr val="tx1"/>
          </a:solidFill>
          <a:latin typeface="+mn-lt"/>
          <a:ea typeface="+mn-ea"/>
          <a:cs typeface="+mn-cs"/>
        </a:defRPr>
      </a:lvl1pPr>
      <a:lvl2pPr marL="511862" algn="l" defTabSz="511862" rtl="0" eaLnBrk="1" latinLnBrk="0" hangingPunct="1">
        <a:defRPr sz="2000" kern="1200">
          <a:solidFill>
            <a:schemeClr val="tx1"/>
          </a:solidFill>
          <a:latin typeface="+mn-lt"/>
          <a:ea typeface="+mn-ea"/>
          <a:cs typeface="+mn-cs"/>
        </a:defRPr>
      </a:lvl2pPr>
      <a:lvl3pPr marL="1023727" algn="l" defTabSz="511862" rtl="0" eaLnBrk="1" latinLnBrk="0" hangingPunct="1">
        <a:defRPr sz="2000" kern="1200">
          <a:solidFill>
            <a:schemeClr val="tx1"/>
          </a:solidFill>
          <a:latin typeface="+mn-lt"/>
          <a:ea typeface="+mn-ea"/>
          <a:cs typeface="+mn-cs"/>
        </a:defRPr>
      </a:lvl3pPr>
      <a:lvl4pPr marL="1535588" algn="l" defTabSz="511862" rtl="0" eaLnBrk="1" latinLnBrk="0" hangingPunct="1">
        <a:defRPr sz="2000" kern="1200">
          <a:solidFill>
            <a:schemeClr val="tx1"/>
          </a:solidFill>
          <a:latin typeface="+mn-lt"/>
          <a:ea typeface="+mn-ea"/>
          <a:cs typeface="+mn-cs"/>
        </a:defRPr>
      </a:lvl4pPr>
      <a:lvl5pPr marL="2047453" algn="l" defTabSz="511862" rtl="0" eaLnBrk="1" latinLnBrk="0" hangingPunct="1">
        <a:defRPr sz="2000" kern="1200">
          <a:solidFill>
            <a:schemeClr val="tx1"/>
          </a:solidFill>
          <a:latin typeface="+mn-lt"/>
          <a:ea typeface="+mn-ea"/>
          <a:cs typeface="+mn-cs"/>
        </a:defRPr>
      </a:lvl5pPr>
      <a:lvl6pPr marL="2559315" algn="l" defTabSz="511862" rtl="0" eaLnBrk="1" latinLnBrk="0" hangingPunct="1">
        <a:defRPr sz="2000" kern="1200">
          <a:solidFill>
            <a:schemeClr val="tx1"/>
          </a:solidFill>
          <a:latin typeface="+mn-lt"/>
          <a:ea typeface="+mn-ea"/>
          <a:cs typeface="+mn-cs"/>
        </a:defRPr>
      </a:lvl6pPr>
      <a:lvl7pPr marL="3071177" algn="l" defTabSz="511862" rtl="0" eaLnBrk="1" latinLnBrk="0" hangingPunct="1">
        <a:defRPr sz="2000" kern="1200">
          <a:solidFill>
            <a:schemeClr val="tx1"/>
          </a:solidFill>
          <a:latin typeface="+mn-lt"/>
          <a:ea typeface="+mn-ea"/>
          <a:cs typeface="+mn-cs"/>
        </a:defRPr>
      </a:lvl7pPr>
      <a:lvl8pPr marL="3583042" algn="l" defTabSz="511862" rtl="0" eaLnBrk="1" latinLnBrk="0" hangingPunct="1">
        <a:defRPr sz="2000" kern="1200">
          <a:solidFill>
            <a:schemeClr val="tx1"/>
          </a:solidFill>
          <a:latin typeface="+mn-lt"/>
          <a:ea typeface="+mn-ea"/>
          <a:cs typeface="+mn-cs"/>
        </a:defRPr>
      </a:lvl8pPr>
      <a:lvl9pPr marL="4094903" algn="l" defTabSz="511862" rtl="0" eaLnBrk="1" latinLnBrk="0" hangingPunct="1">
        <a:defRPr sz="20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4653577"/>
            <a:ext cx="9144000" cy="4899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1" tIns="45716" rIns="91431" bIns="45716" numCol="1" spcCol="0" rtlCol="0" fromWordArt="0" anchor="ctr" anchorCtr="0" forceAA="0" compatLnSpc="1">
            <a:prstTxWarp prst="textNoShape">
              <a:avLst/>
            </a:prstTxWarp>
            <a:noAutofit/>
          </a:bodyPr>
          <a:lstStyle/>
          <a:p>
            <a:pPr algn="ctr"/>
            <a:endParaRPr lang="en-US" sz="1800"/>
          </a:p>
        </p:txBody>
      </p:sp>
      <p:cxnSp>
        <p:nvCxnSpPr>
          <p:cNvPr id="13" name="Straight Connector 12"/>
          <p:cNvCxnSpPr/>
          <p:nvPr/>
        </p:nvCxnSpPr>
        <p:spPr>
          <a:xfrm flipH="1">
            <a:off x="5864" y="2"/>
            <a:ext cx="1337735" cy="4734075"/>
          </a:xfrm>
          <a:prstGeom prst="line">
            <a:avLst/>
          </a:prstGeom>
          <a:ln w="3175" cmpd="sng">
            <a:solidFill>
              <a:srgbClr val="00558C"/>
            </a:solidFill>
          </a:ln>
          <a:effectLst/>
        </p:spPr>
        <p:style>
          <a:lnRef idx="2">
            <a:schemeClr val="accent1"/>
          </a:lnRef>
          <a:fillRef idx="0">
            <a:schemeClr val="accent1"/>
          </a:fillRef>
          <a:effectRef idx="1">
            <a:schemeClr val="accent1"/>
          </a:effectRef>
          <a:fontRef idx="minor">
            <a:schemeClr val="tx1"/>
          </a:fontRef>
        </p:style>
      </p:cxnSp>
      <p:sp>
        <p:nvSpPr>
          <p:cNvPr id="14" name="Right Triangle 13"/>
          <p:cNvSpPr/>
          <p:nvPr/>
        </p:nvSpPr>
        <p:spPr>
          <a:xfrm rot="10800000" flipH="1">
            <a:off x="2" y="5272"/>
            <a:ext cx="1337735" cy="4728803"/>
          </a:xfrm>
          <a:prstGeom prst="rtTriangle">
            <a:avLst/>
          </a:prstGeom>
          <a:gradFill>
            <a:gsLst>
              <a:gs pos="67000">
                <a:srgbClr val="0082B2"/>
              </a:gs>
              <a:gs pos="16000">
                <a:srgbClr val="00558C">
                  <a:lumMod val="100000"/>
                </a:srgbClr>
              </a:gs>
              <a:gs pos="0">
                <a:srgbClr val="00558C"/>
              </a:gs>
              <a:gs pos="100000">
                <a:srgbClr val="00AFD7"/>
              </a:gs>
            </a:gsLst>
            <a:lin ang="192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1" tIns="45716" rIns="91431" bIns="45716" numCol="1" spcCol="0" rtlCol="0" fromWordArt="0" anchor="ctr" anchorCtr="0" forceAA="0" compatLnSpc="1">
            <a:prstTxWarp prst="textNoShape">
              <a:avLst/>
            </a:prstTxWarp>
            <a:noAutofit/>
          </a:bodyPr>
          <a:lstStyle/>
          <a:p>
            <a:pPr algn="ctr"/>
            <a:endParaRPr lang="en-US" sz="1800"/>
          </a:p>
        </p:txBody>
      </p:sp>
      <p:sp>
        <p:nvSpPr>
          <p:cNvPr id="15" name="Right Triangle 14"/>
          <p:cNvSpPr/>
          <p:nvPr/>
        </p:nvSpPr>
        <p:spPr>
          <a:xfrm rot="10800000" flipV="1">
            <a:off x="7918938" y="162295"/>
            <a:ext cx="1232302" cy="4346496"/>
          </a:xfrm>
          <a:prstGeom prst="rtTriangle">
            <a:avLst/>
          </a:prstGeom>
          <a:gradFill>
            <a:gsLst>
              <a:gs pos="0">
                <a:srgbClr val="00558C"/>
              </a:gs>
              <a:gs pos="100000">
                <a:srgbClr val="00AFD7"/>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1" tIns="45716" rIns="91431" bIns="45716" numCol="1" spcCol="0" rtlCol="0" fromWordArt="0" anchor="ctr" anchorCtr="0" forceAA="0" compatLnSpc="1">
            <a:prstTxWarp prst="textNoShape">
              <a:avLst/>
            </a:prstTxWarp>
            <a:noAutofit/>
          </a:bodyPr>
          <a:lstStyle/>
          <a:p>
            <a:pPr algn="ctr"/>
            <a:endParaRPr lang="en-US" sz="1800"/>
          </a:p>
        </p:txBody>
      </p:sp>
      <p:sp>
        <p:nvSpPr>
          <p:cNvPr id="16" name="Parallelogram 13"/>
          <p:cNvSpPr/>
          <p:nvPr/>
        </p:nvSpPr>
        <p:spPr>
          <a:xfrm>
            <a:off x="7786693" y="4747014"/>
            <a:ext cx="1366218" cy="243352"/>
          </a:xfrm>
          <a:custGeom>
            <a:avLst/>
            <a:gdLst>
              <a:gd name="connsiteX0" fmla="*/ 0 w 1558646"/>
              <a:gd name="connsiteY0" fmla="*/ 235857 h 235857"/>
              <a:gd name="connsiteX1" fmla="*/ 65012 w 1558646"/>
              <a:gd name="connsiteY1" fmla="*/ 0 h 235857"/>
              <a:gd name="connsiteX2" fmla="*/ 1558646 w 1558646"/>
              <a:gd name="connsiteY2" fmla="*/ 0 h 235857"/>
              <a:gd name="connsiteX3" fmla="*/ 1493634 w 1558646"/>
              <a:gd name="connsiteY3" fmla="*/ 235857 h 235857"/>
              <a:gd name="connsiteX4" fmla="*/ 0 w 1558646"/>
              <a:gd name="connsiteY4" fmla="*/ 235857 h 235857"/>
              <a:gd name="connsiteX0" fmla="*/ 0 w 1493634"/>
              <a:gd name="connsiteY0" fmla="*/ 243352 h 243352"/>
              <a:gd name="connsiteX1" fmla="*/ 65012 w 1493634"/>
              <a:gd name="connsiteY1" fmla="*/ 7495 h 243352"/>
              <a:gd name="connsiteX2" fmla="*/ 1363774 w 1493634"/>
              <a:gd name="connsiteY2" fmla="*/ 0 h 243352"/>
              <a:gd name="connsiteX3" fmla="*/ 1493634 w 1493634"/>
              <a:gd name="connsiteY3" fmla="*/ 243352 h 243352"/>
              <a:gd name="connsiteX4" fmla="*/ 0 w 1493634"/>
              <a:gd name="connsiteY4" fmla="*/ 243352 h 243352"/>
              <a:gd name="connsiteX0" fmla="*/ 0 w 1363774"/>
              <a:gd name="connsiteY0" fmla="*/ 243352 h 243352"/>
              <a:gd name="connsiteX1" fmla="*/ 65012 w 1363774"/>
              <a:gd name="connsiteY1" fmla="*/ 7495 h 243352"/>
              <a:gd name="connsiteX2" fmla="*/ 1363774 w 1363774"/>
              <a:gd name="connsiteY2" fmla="*/ 0 h 243352"/>
              <a:gd name="connsiteX3" fmla="*/ 1358723 w 1363774"/>
              <a:gd name="connsiteY3" fmla="*/ 235857 h 243352"/>
              <a:gd name="connsiteX4" fmla="*/ 0 w 1363774"/>
              <a:gd name="connsiteY4" fmla="*/ 243352 h 243352"/>
              <a:gd name="connsiteX0" fmla="*/ 0 w 1366218"/>
              <a:gd name="connsiteY0" fmla="*/ 243352 h 243352"/>
              <a:gd name="connsiteX1" fmla="*/ 65012 w 1366218"/>
              <a:gd name="connsiteY1" fmla="*/ 7495 h 243352"/>
              <a:gd name="connsiteX2" fmla="*/ 1363774 w 1366218"/>
              <a:gd name="connsiteY2" fmla="*/ 0 h 243352"/>
              <a:gd name="connsiteX3" fmla="*/ 1366218 w 1366218"/>
              <a:gd name="connsiteY3" fmla="*/ 235857 h 243352"/>
              <a:gd name="connsiteX4" fmla="*/ 0 w 1366218"/>
              <a:gd name="connsiteY4" fmla="*/ 243352 h 243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218" h="243352">
                <a:moveTo>
                  <a:pt x="0" y="243352"/>
                </a:moveTo>
                <a:lnTo>
                  <a:pt x="65012" y="7495"/>
                </a:lnTo>
                <a:lnTo>
                  <a:pt x="1363774" y="0"/>
                </a:lnTo>
                <a:cubicBezTo>
                  <a:pt x="1364589" y="78619"/>
                  <a:pt x="1365403" y="157238"/>
                  <a:pt x="1366218" y="235857"/>
                </a:cubicBezTo>
                <a:lnTo>
                  <a:pt x="0" y="243352"/>
                </a:lnTo>
                <a:close/>
              </a:path>
            </a:pathLst>
          </a:custGeom>
          <a:solidFill>
            <a:srgbClr val="0055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cxnSp>
        <p:nvCxnSpPr>
          <p:cNvPr id="18" name="Straight Connector 17"/>
          <p:cNvCxnSpPr/>
          <p:nvPr/>
        </p:nvCxnSpPr>
        <p:spPr>
          <a:xfrm flipH="1">
            <a:off x="7794991" y="157023"/>
            <a:ext cx="1337735" cy="4734075"/>
          </a:xfrm>
          <a:prstGeom prst="line">
            <a:avLst/>
          </a:prstGeom>
          <a:ln w="3175" cmpd="sng">
            <a:solidFill>
              <a:srgbClr val="00558C"/>
            </a:solidFill>
          </a:ln>
          <a:effectLst/>
        </p:spPr>
        <p:style>
          <a:lnRef idx="2">
            <a:schemeClr val="accent1"/>
          </a:lnRef>
          <a:fillRef idx="0">
            <a:schemeClr val="accent1"/>
          </a:fillRef>
          <a:effectRef idx="1">
            <a:schemeClr val="accent1"/>
          </a:effectRef>
          <a:fontRef idx="minor">
            <a:schemeClr val="tx1"/>
          </a:fontRef>
        </p:style>
      </p:cxnSp>
      <p:sp>
        <p:nvSpPr>
          <p:cNvPr id="17" name="Parallelogram 15"/>
          <p:cNvSpPr/>
          <p:nvPr/>
        </p:nvSpPr>
        <p:spPr>
          <a:xfrm>
            <a:off x="23444" y="4501296"/>
            <a:ext cx="9136638" cy="243352"/>
          </a:xfrm>
          <a:custGeom>
            <a:avLst/>
            <a:gdLst>
              <a:gd name="connsiteX0" fmla="*/ 0 w 9383976"/>
              <a:gd name="connsiteY0" fmla="*/ 235857 h 235857"/>
              <a:gd name="connsiteX1" fmla="*/ 65012 w 9383976"/>
              <a:gd name="connsiteY1" fmla="*/ 0 h 235857"/>
              <a:gd name="connsiteX2" fmla="*/ 9383976 w 9383976"/>
              <a:gd name="connsiteY2" fmla="*/ 0 h 235857"/>
              <a:gd name="connsiteX3" fmla="*/ 9318964 w 9383976"/>
              <a:gd name="connsiteY3" fmla="*/ 235857 h 235857"/>
              <a:gd name="connsiteX4" fmla="*/ 0 w 9383976"/>
              <a:gd name="connsiteY4" fmla="*/ 235857 h 235857"/>
              <a:gd name="connsiteX0" fmla="*/ 0 w 9318964"/>
              <a:gd name="connsiteY0" fmla="*/ 243352 h 243352"/>
              <a:gd name="connsiteX1" fmla="*/ 65012 w 9318964"/>
              <a:gd name="connsiteY1" fmla="*/ 7495 h 243352"/>
              <a:gd name="connsiteX2" fmla="*/ 9136638 w 9318964"/>
              <a:gd name="connsiteY2" fmla="*/ 0 h 243352"/>
              <a:gd name="connsiteX3" fmla="*/ 9318964 w 9318964"/>
              <a:gd name="connsiteY3" fmla="*/ 243352 h 243352"/>
              <a:gd name="connsiteX4" fmla="*/ 0 w 9318964"/>
              <a:gd name="connsiteY4" fmla="*/ 243352 h 243352"/>
              <a:gd name="connsiteX0" fmla="*/ 0 w 9136638"/>
              <a:gd name="connsiteY0" fmla="*/ 243352 h 243352"/>
              <a:gd name="connsiteX1" fmla="*/ 65012 w 9136638"/>
              <a:gd name="connsiteY1" fmla="*/ 7495 h 243352"/>
              <a:gd name="connsiteX2" fmla="*/ 9136638 w 9136638"/>
              <a:gd name="connsiteY2" fmla="*/ 0 h 243352"/>
              <a:gd name="connsiteX3" fmla="*/ 9131587 w 9136638"/>
              <a:gd name="connsiteY3" fmla="*/ 235857 h 243352"/>
              <a:gd name="connsiteX4" fmla="*/ 0 w 9136638"/>
              <a:gd name="connsiteY4" fmla="*/ 243352 h 243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6638" h="243352">
                <a:moveTo>
                  <a:pt x="0" y="243352"/>
                </a:moveTo>
                <a:lnTo>
                  <a:pt x="65012" y="7495"/>
                </a:lnTo>
                <a:lnTo>
                  <a:pt x="9136638" y="0"/>
                </a:lnTo>
                <a:lnTo>
                  <a:pt x="9131587" y="235857"/>
                </a:lnTo>
                <a:lnTo>
                  <a:pt x="0" y="243352"/>
                </a:lnTo>
                <a:close/>
              </a:path>
            </a:pathLst>
          </a:cu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463" y="4761300"/>
            <a:ext cx="857170" cy="357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1710024"/>
      </p:ext>
    </p:extLst>
  </p:cSld>
  <p:clrMap bg1="lt1" tx1="dk1" bg2="lt2" tx2="dk2" accent1="accent1" accent2="accent2" accent3="accent3" accent4="accent4" accent5="accent5" accent6="accent6" hlink="hlink" folHlink="folHlink"/>
  <p:hf sldNum="0" hdr="0" dt="0"/>
  <p:txStyles>
    <p:titleStyle>
      <a:lvl1pPr algn="l" defTabSz="914249"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62" indent="-228562" algn="l" defTabSz="914249"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687" indent="-228562" algn="l" defTabSz="914249"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811" indent="-228562" algn="l" defTabSz="914249"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599936" indent="-228562" algn="l" defTabSz="914249"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060" indent="-228562" algn="l" defTabSz="914249"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184" indent="-228562" algn="l" defTabSz="914249"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309" indent="-228562" algn="l" defTabSz="914249"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433" indent="-228562" algn="l" defTabSz="914249"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5557" indent="-228562" algn="l" defTabSz="914249"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249" rtl="0" eaLnBrk="1" latinLnBrk="0" hangingPunct="1">
        <a:defRPr sz="1800" kern="1200">
          <a:solidFill>
            <a:schemeClr val="tx1"/>
          </a:solidFill>
          <a:latin typeface="+mn-lt"/>
          <a:ea typeface="+mn-ea"/>
          <a:cs typeface="+mn-cs"/>
        </a:defRPr>
      </a:lvl1pPr>
      <a:lvl2pPr marL="457124" algn="l" defTabSz="914249" rtl="0" eaLnBrk="1" latinLnBrk="0" hangingPunct="1">
        <a:defRPr sz="1800" kern="1200">
          <a:solidFill>
            <a:schemeClr val="tx1"/>
          </a:solidFill>
          <a:latin typeface="+mn-lt"/>
          <a:ea typeface="+mn-ea"/>
          <a:cs typeface="+mn-cs"/>
        </a:defRPr>
      </a:lvl2pPr>
      <a:lvl3pPr marL="914249" algn="l" defTabSz="914249" rtl="0" eaLnBrk="1" latinLnBrk="0" hangingPunct="1">
        <a:defRPr sz="1800" kern="1200">
          <a:solidFill>
            <a:schemeClr val="tx1"/>
          </a:solidFill>
          <a:latin typeface="+mn-lt"/>
          <a:ea typeface="+mn-ea"/>
          <a:cs typeface="+mn-cs"/>
        </a:defRPr>
      </a:lvl3pPr>
      <a:lvl4pPr marL="1371373" algn="l" defTabSz="914249" rtl="0" eaLnBrk="1" latinLnBrk="0" hangingPunct="1">
        <a:defRPr sz="1800" kern="1200">
          <a:solidFill>
            <a:schemeClr val="tx1"/>
          </a:solidFill>
          <a:latin typeface="+mn-lt"/>
          <a:ea typeface="+mn-ea"/>
          <a:cs typeface="+mn-cs"/>
        </a:defRPr>
      </a:lvl4pPr>
      <a:lvl5pPr marL="1828498" algn="l" defTabSz="914249" rtl="0" eaLnBrk="1" latinLnBrk="0" hangingPunct="1">
        <a:defRPr sz="1800" kern="1200">
          <a:solidFill>
            <a:schemeClr val="tx1"/>
          </a:solidFill>
          <a:latin typeface="+mn-lt"/>
          <a:ea typeface="+mn-ea"/>
          <a:cs typeface="+mn-cs"/>
        </a:defRPr>
      </a:lvl5pPr>
      <a:lvl6pPr marL="2285622" algn="l" defTabSz="914249" rtl="0" eaLnBrk="1" latinLnBrk="0" hangingPunct="1">
        <a:defRPr sz="1800" kern="1200">
          <a:solidFill>
            <a:schemeClr val="tx1"/>
          </a:solidFill>
          <a:latin typeface="+mn-lt"/>
          <a:ea typeface="+mn-ea"/>
          <a:cs typeface="+mn-cs"/>
        </a:defRPr>
      </a:lvl6pPr>
      <a:lvl7pPr marL="2742747" algn="l" defTabSz="914249" rtl="0" eaLnBrk="1" latinLnBrk="0" hangingPunct="1">
        <a:defRPr sz="1800" kern="1200">
          <a:solidFill>
            <a:schemeClr val="tx1"/>
          </a:solidFill>
          <a:latin typeface="+mn-lt"/>
          <a:ea typeface="+mn-ea"/>
          <a:cs typeface="+mn-cs"/>
        </a:defRPr>
      </a:lvl7pPr>
      <a:lvl8pPr marL="3199871" algn="l" defTabSz="914249" rtl="0" eaLnBrk="1" latinLnBrk="0" hangingPunct="1">
        <a:defRPr sz="1800" kern="1200">
          <a:solidFill>
            <a:schemeClr val="tx1"/>
          </a:solidFill>
          <a:latin typeface="+mn-lt"/>
          <a:ea typeface="+mn-ea"/>
          <a:cs typeface="+mn-cs"/>
        </a:defRPr>
      </a:lvl8pPr>
      <a:lvl9pPr marL="3656995" algn="l" defTabSz="914249"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p:cNvSpPr/>
          <p:nvPr/>
        </p:nvSpPr>
        <p:spPr>
          <a:xfrm>
            <a:off x="0" y="0"/>
            <a:ext cx="9144000" cy="532780"/>
          </a:xfrm>
          <a:prstGeom prst="rect">
            <a:avLst/>
          </a:prstGeom>
          <a:solidFill>
            <a:srgbClr val="0055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99"/>
          </a:p>
        </p:txBody>
      </p:sp>
      <p:sp>
        <p:nvSpPr>
          <p:cNvPr id="16" name="Parallelogram 12"/>
          <p:cNvSpPr/>
          <p:nvPr/>
        </p:nvSpPr>
        <p:spPr>
          <a:xfrm>
            <a:off x="277319" y="0"/>
            <a:ext cx="8866682" cy="540400"/>
          </a:xfrm>
          <a:custGeom>
            <a:avLst/>
            <a:gdLst>
              <a:gd name="connsiteX0" fmla="*/ 0 w 9434286"/>
              <a:gd name="connsiteY0" fmla="*/ 532780 h 532780"/>
              <a:gd name="connsiteX1" fmla="*/ 136466 w 9434286"/>
              <a:gd name="connsiteY1" fmla="*/ 0 h 532780"/>
              <a:gd name="connsiteX2" fmla="*/ 9434286 w 9434286"/>
              <a:gd name="connsiteY2" fmla="*/ 0 h 532780"/>
              <a:gd name="connsiteX3" fmla="*/ 9297820 w 9434286"/>
              <a:gd name="connsiteY3" fmla="*/ 532780 h 532780"/>
              <a:gd name="connsiteX4" fmla="*/ 0 w 9434286"/>
              <a:gd name="connsiteY4" fmla="*/ 532780 h 532780"/>
              <a:gd name="connsiteX0" fmla="*/ 0 w 9297820"/>
              <a:gd name="connsiteY0" fmla="*/ 532780 h 532780"/>
              <a:gd name="connsiteX1" fmla="*/ 136466 w 9297820"/>
              <a:gd name="connsiteY1" fmla="*/ 0 h 532780"/>
              <a:gd name="connsiteX2" fmla="*/ 8634186 w 9297820"/>
              <a:gd name="connsiteY2" fmla="*/ 7620 h 532780"/>
              <a:gd name="connsiteX3" fmla="*/ 9297820 w 9297820"/>
              <a:gd name="connsiteY3" fmla="*/ 532780 h 532780"/>
              <a:gd name="connsiteX4" fmla="*/ 0 w 9297820"/>
              <a:gd name="connsiteY4" fmla="*/ 532780 h 532780"/>
              <a:gd name="connsiteX0" fmla="*/ 0 w 8642500"/>
              <a:gd name="connsiteY0" fmla="*/ 532780 h 532780"/>
              <a:gd name="connsiteX1" fmla="*/ 136466 w 8642500"/>
              <a:gd name="connsiteY1" fmla="*/ 0 h 532780"/>
              <a:gd name="connsiteX2" fmla="*/ 8634186 w 8642500"/>
              <a:gd name="connsiteY2" fmla="*/ 7620 h 532780"/>
              <a:gd name="connsiteX3" fmla="*/ 8642500 w 8642500"/>
              <a:gd name="connsiteY3" fmla="*/ 517540 h 532780"/>
              <a:gd name="connsiteX4" fmla="*/ 0 w 8642500"/>
              <a:gd name="connsiteY4" fmla="*/ 532780 h 532780"/>
              <a:gd name="connsiteX0" fmla="*/ 0 w 8642500"/>
              <a:gd name="connsiteY0" fmla="*/ 532780 h 540400"/>
              <a:gd name="connsiteX1" fmla="*/ 136466 w 8642500"/>
              <a:gd name="connsiteY1" fmla="*/ 0 h 540400"/>
              <a:gd name="connsiteX2" fmla="*/ 8634186 w 8642500"/>
              <a:gd name="connsiteY2" fmla="*/ 7620 h 540400"/>
              <a:gd name="connsiteX3" fmla="*/ 8642500 w 8642500"/>
              <a:gd name="connsiteY3" fmla="*/ 540400 h 540400"/>
              <a:gd name="connsiteX4" fmla="*/ 0 w 8642500"/>
              <a:gd name="connsiteY4" fmla="*/ 532780 h 540400"/>
              <a:gd name="connsiteX0" fmla="*/ 0 w 8642500"/>
              <a:gd name="connsiteY0" fmla="*/ 532780 h 540400"/>
              <a:gd name="connsiteX1" fmla="*/ 136466 w 8642500"/>
              <a:gd name="connsiteY1" fmla="*/ 0 h 540400"/>
              <a:gd name="connsiteX2" fmla="*/ 8641824 w 8642500"/>
              <a:gd name="connsiteY2" fmla="*/ 0 h 540400"/>
              <a:gd name="connsiteX3" fmla="*/ 8642500 w 8642500"/>
              <a:gd name="connsiteY3" fmla="*/ 540400 h 540400"/>
              <a:gd name="connsiteX4" fmla="*/ 0 w 8642500"/>
              <a:gd name="connsiteY4" fmla="*/ 532780 h 540400"/>
              <a:gd name="connsiteX0" fmla="*/ 0 w 8646302"/>
              <a:gd name="connsiteY0" fmla="*/ 532780 h 540400"/>
              <a:gd name="connsiteX1" fmla="*/ 140268 w 8646302"/>
              <a:gd name="connsiteY1" fmla="*/ 0 h 540400"/>
              <a:gd name="connsiteX2" fmla="*/ 8645626 w 8646302"/>
              <a:gd name="connsiteY2" fmla="*/ 0 h 540400"/>
              <a:gd name="connsiteX3" fmla="*/ 8646302 w 8646302"/>
              <a:gd name="connsiteY3" fmla="*/ 540400 h 540400"/>
              <a:gd name="connsiteX4" fmla="*/ 0 w 8646302"/>
              <a:gd name="connsiteY4" fmla="*/ 532780 h 54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6302" h="540400">
                <a:moveTo>
                  <a:pt x="0" y="532780"/>
                </a:moveTo>
                <a:lnTo>
                  <a:pt x="140268" y="0"/>
                </a:lnTo>
                <a:lnTo>
                  <a:pt x="8645626" y="0"/>
                </a:lnTo>
                <a:cubicBezTo>
                  <a:pt x="8645851" y="180133"/>
                  <a:pt x="8646077" y="360267"/>
                  <a:pt x="8646302" y="540400"/>
                </a:cubicBezTo>
                <a:lnTo>
                  <a:pt x="0" y="532780"/>
                </a:lnTo>
                <a:close/>
              </a:path>
            </a:pathLst>
          </a:cu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99"/>
          </a:p>
        </p:txBody>
      </p:sp>
      <p:cxnSp>
        <p:nvCxnSpPr>
          <p:cNvPr id="17" name="Straight Connector 16"/>
          <p:cNvCxnSpPr/>
          <p:nvPr/>
        </p:nvCxnSpPr>
        <p:spPr>
          <a:xfrm>
            <a:off x="0" y="532780"/>
            <a:ext cx="9144000" cy="0"/>
          </a:xfrm>
          <a:prstGeom prst="line">
            <a:avLst/>
          </a:prstGeom>
          <a:ln w="3175">
            <a:solidFill>
              <a:srgbClr val="00558C">
                <a:alpha val="40000"/>
              </a:srgb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0" y="540400"/>
            <a:ext cx="9144000" cy="0"/>
          </a:xfrm>
          <a:prstGeom prst="line">
            <a:avLst/>
          </a:prstGeom>
          <a:ln w="12700">
            <a:solidFill>
              <a:srgbClr val="00558C"/>
            </a:solidFill>
          </a:ln>
          <a:effectLst/>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0" y="4744660"/>
            <a:ext cx="9144000" cy="51404"/>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99"/>
          </a:p>
        </p:txBody>
      </p:sp>
      <p:sp>
        <p:nvSpPr>
          <p:cNvPr id="21" name="Rectangle 20"/>
          <p:cNvSpPr/>
          <p:nvPr/>
        </p:nvSpPr>
        <p:spPr>
          <a:xfrm>
            <a:off x="0" y="4719936"/>
            <a:ext cx="9144000" cy="45719"/>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99"/>
          </a:p>
        </p:txBody>
      </p:sp>
      <p:sp>
        <p:nvSpPr>
          <p:cNvPr id="24" name="Rectangle 23"/>
          <p:cNvSpPr/>
          <p:nvPr/>
        </p:nvSpPr>
        <p:spPr>
          <a:xfrm flipV="1">
            <a:off x="0" y="4740019"/>
            <a:ext cx="9144000" cy="394537"/>
          </a:xfrm>
          <a:prstGeom prst="rect">
            <a:avLst/>
          </a:prstGeom>
          <a:solidFill>
            <a:srgbClr val="0055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99"/>
          </a:p>
        </p:txBody>
      </p:sp>
      <p:cxnSp>
        <p:nvCxnSpPr>
          <p:cNvPr id="25" name="Straight Connector 24"/>
          <p:cNvCxnSpPr/>
          <p:nvPr/>
        </p:nvCxnSpPr>
        <p:spPr>
          <a:xfrm flipH="1">
            <a:off x="8654040" y="4742600"/>
            <a:ext cx="72570" cy="389182"/>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H="1">
            <a:off x="219107" y="0"/>
            <a:ext cx="182880" cy="746760"/>
          </a:xfrm>
          <a:prstGeom prst="line">
            <a:avLst/>
          </a:prstGeom>
          <a:ln w="317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372" y="4801050"/>
            <a:ext cx="795971" cy="271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627911"/>
      </p:ext>
    </p:extLst>
  </p:cSld>
  <p:clrMap bg1="lt1" tx1="dk1" bg2="lt2" tx2="dk2" accent1="accent1" accent2="accent2" accent3="accent3" accent4="accent4" accent5="accent5" accent6="accent6" hlink="hlink" folHlink="folHlink"/>
  <p:txStyles>
    <p:titleStyle>
      <a:lvl1pPr algn="ctr" defTabSz="457124" rtl="0" eaLnBrk="1" latinLnBrk="0" hangingPunct="1">
        <a:spcBef>
          <a:spcPct val="0"/>
        </a:spcBef>
        <a:buNone/>
        <a:defRPr sz="4399" kern="1200">
          <a:solidFill>
            <a:schemeClr val="tx1"/>
          </a:solidFill>
          <a:latin typeface="+mj-lt"/>
          <a:ea typeface="+mj-ea"/>
          <a:cs typeface="+mj-cs"/>
        </a:defRPr>
      </a:lvl1pPr>
    </p:titleStyle>
    <p:bodyStyle>
      <a:lvl1pPr marL="342844" indent="-342844" algn="l" defTabSz="457124" rtl="0" eaLnBrk="1" latinLnBrk="0" hangingPunct="1">
        <a:spcBef>
          <a:spcPct val="20000"/>
        </a:spcBef>
        <a:buFont typeface="Arial"/>
        <a:buChar char="•"/>
        <a:defRPr sz="3199" kern="1200">
          <a:solidFill>
            <a:schemeClr val="tx1"/>
          </a:solidFill>
          <a:latin typeface="+mn-lt"/>
          <a:ea typeface="+mn-ea"/>
          <a:cs typeface="+mn-cs"/>
        </a:defRPr>
      </a:lvl1pPr>
      <a:lvl2pPr marL="742827" indent="-285703" algn="l" defTabSz="457124" rtl="0" eaLnBrk="1" latinLnBrk="0" hangingPunct="1">
        <a:spcBef>
          <a:spcPct val="20000"/>
        </a:spcBef>
        <a:buFont typeface="Arial"/>
        <a:buChar char="–"/>
        <a:defRPr sz="2800" kern="1200">
          <a:solidFill>
            <a:schemeClr val="tx1"/>
          </a:solidFill>
          <a:latin typeface="+mn-lt"/>
          <a:ea typeface="+mn-ea"/>
          <a:cs typeface="+mn-cs"/>
        </a:defRPr>
      </a:lvl2pPr>
      <a:lvl3pPr marL="1142811" indent="-228562" algn="l" defTabSz="457124" rtl="0" eaLnBrk="1" latinLnBrk="0" hangingPunct="1">
        <a:spcBef>
          <a:spcPct val="20000"/>
        </a:spcBef>
        <a:buFont typeface="Arial"/>
        <a:buChar char="•"/>
        <a:defRPr sz="2400" kern="1200">
          <a:solidFill>
            <a:schemeClr val="tx1"/>
          </a:solidFill>
          <a:latin typeface="+mn-lt"/>
          <a:ea typeface="+mn-ea"/>
          <a:cs typeface="+mn-cs"/>
        </a:defRPr>
      </a:lvl3pPr>
      <a:lvl4pPr marL="1599936" indent="-228562" algn="l" defTabSz="457124" rtl="0" eaLnBrk="1" latinLnBrk="0" hangingPunct="1">
        <a:spcBef>
          <a:spcPct val="20000"/>
        </a:spcBef>
        <a:buFont typeface="Arial"/>
        <a:buChar char="–"/>
        <a:defRPr sz="2000" kern="1200">
          <a:solidFill>
            <a:schemeClr val="tx1"/>
          </a:solidFill>
          <a:latin typeface="+mn-lt"/>
          <a:ea typeface="+mn-ea"/>
          <a:cs typeface="+mn-cs"/>
        </a:defRPr>
      </a:lvl4pPr>
      <a:lvl5pPr marL="2057060" indent="-228562" algn="l" defTabSz="457124" rtl="0" eaLnBrk="1" latinLnBrk="0" hangingPunct="1">
        <a:spcBef>
          <a:spcPct val="20000"/>
        </a:spcBef>
        <a:buFont typeface="Arial"/>
        <a:buChar char="»"/>
        <a:defRPr sz="2000" kern="1200">
          <a:solidFill>
            <a:schemeClr val="tx1"/>
          </a:solidFill>
          <a:latin typeface="+mn-lt"/>
          <a:ea typeface="+mn-ea"/>
          <a:cs typeface="+mn-cs"/>
        </a:defRPr>
      </a:lvl5pPr>
      <a:lvl6pPr marL="2514184" indent="-228562" algn="l" defTabSz="457124" rtl="0" eaLnBrk="1" latinLnBrk="0" hangingPunct="1">
        <a:spcBef>
          <a:spcPct val="20000"/>
        </a:spcBef>
        <a:buFont typeface="Arial"/>
        <a:buChar char="•"/>
        <a:defRPr sz="2000" kern="1200">
          <a:solidFill>
            <a:schemeClr val="tx1"/>
          </a:solidFill>
          <a:latin typeface="+mn-lt"/>
          <a:ea typeface="+mn-ea"/>
          <a:cs typeface="+mn-cs"/>
        </a:defRPr>
      </a:lvl6pPr>
      <a:lvl7pPr marL="2971309" indent="-228562" algn="l" defTabSz="457124" rtl="0" eaLnBrk="1" latinLnBrk="0" hangingPunct="1">
        <a:spcBef>
          <a:spcPct val="20000"/>
        </a:spcBef>
        <a:buFont typeface="Arial"/>
        <a:buChar char="•"/>
        <a:defRPr sz="2000" kern="1200">
          <a:solidFill>
            <a:schemeClr val="tx1"/>
          </a:solidFill>
          <a:latin typeface="+mn-lt"/>
          <a:ea typeface="+mn-ea"/>
          <a:cs typeface="+mn-cs"/>
        </a:defRPr>
      </a:lvl7pPr>
      <a:lvl8pPr marL="3428433" indent="-228562" algn="l" defTabSz="457124" rtl="0" eaLnBrk="1" latinLnBrk="0" hangingPunct="1">
        <a:spcBef>
          <a:spcPct val="20000"/>
        </a:spcBef>
        <a:buFont typeface="Arial"/>
        <a:buChar char="•"/>
        <a:defRPr sz="2000" kern="1200">
          <a:solidFill>
            <a:schemeClr val="tx1"/>
          </a:solidFill>
          <a:latin typeface="+mn-lt"/>
          <a:ea typeface="+mn-ea"/>
          <a:cs typeface="+mn-cs"/>
        </a:defRPr>
      </a:lvl8pPr>
      <a:lvl9pPr marL="3885557" indent="-228562" algn="l" defTabSz="45712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24" rtl="0" eaLnBrk="1" latinLnBrk="0" hangingPunct="1">
        <a:defRPr sz="1800" kern="1200">
          <a:solidFill>
            <a:schemeClr val="tx1"/>
          </a:solidFill>
          <a:latin typeface="+mn-lt"/>
          <a:ea typeface="+mn-ea"/>
          <a:cs typeface="+mn-cs"/>
        </a:defRPr>
      </a:lvl1pPr>
      <a:lvl2pPr marL="457124" algn="l" defTabSz="457124" rtl="0" eaLnBrk="1" latinLnBrk="0" hangingPunct="1">
        <a:defRPr sz="1800" kern="1200">
          <a:solidFill>
            <a:schemeClr val="tx1"/>
          </a:solidFill>
          <a:latin typeface="+mn-lt"/>
          <a:ea typeface="+mn-ea"/>
          <a:cs typeface="+mn-cs"/>
        </a:defRPr>
      </a:lvl2pPr>
      <a:lvl3pPr marL="914249" algn="l" defTabSz="457124" rtl="0" eaLnBrk="1" latinLnBrk="0" hangingPunct="1">
        <a:defRPr sz="1800" kern="1200">
          <a:solidFill>
            <a:schemeClr val="tx1"/>
          </a:solidFill>
          <a:latin typeface="+mn-lt"/>
          <a:ea typeface="+mn-ea"/>
          <a:cs typeface="+mn-cs"/>
        </a:defRPr>
      </a:lvl3pPr>
      <a:lvl4pPr marL="1371373" algn="l" defTabSz="457124" rtl="0" eaLnBrk="1" latinLnBrk="0" hangingPunct="1">
        <a:defRPr sz="1800" kern="1200">
          <a:solidFill>
            <a:schemeClr val="tx1"/>
          </a:solidFill>
          <a:latin typeface="+mn-lt"/>
          <a:ea typeface="+mn-ea"/>
          <a:cs typeface="+mn-cs"/>
        </a:defRPr>
      </a:lvl4pPr>
      <a:lvl5pPr marL="1828498" algn="l" defTabSz="457124" rtl="0" eaLnBrk="1" latinLnBrk="0" hangingPunct="1">
        <a:defRPr sz="1800" kern="1200">
          <a:solidFill>
            <a:schemeClr val="tx1"/>
          </a:solidFill>
          <a:latin typeface="+mn-lt"/>
          <a:ea typeface="+mn-ea"/>
          <a:cs typeface="+mn-cs"/>
        </a:defRPr>
      </a:lvl5pPr>
      <a:lvl6pPr marL="2285622" algn="l" defTabSz="457124" rtl="0" eaLnBrk="1" latinLnBrk="0" hangingPunct="1">
        <a:defRPr sz="1800" kern="1200">
          <a:solidFill>
            <a:schemeClr val="tx1"/>
          </a:solidFill>
          <a:latin typeface="+mn-lt"/>
          <a:ea typeface="+mn-ea"/>
          <a:cs typeface="+mn-cs"/>
        </a:defRPr>
      </a:lvl6pPr>
      <a:lvl7pPr marL="2742747" algn="l" defTabSz="457124" rtl="0" eaLnBrk="1" latinLnBrk="0" hangingPunct="1">
        <a:defRPr sz="1800" kern="1200">
          <a:solidFill>
            <a:schemeClr val="tx1"/>
          </a:solidFill>
          <a:latin typeface="+mn-lt"/>
          <a:ea typeface="+mn-ea"/>
          <a:cs typeface="+mn-cs"/>
        </a:defRPr>
      </a:lvl7pPr>
      <a:lvl8pPr marL="3199871" algn="l" defTabSz="457124" rtl="0" eaLnBrk="1" latinLnBrk="0" hangingPunct="1">
        <a:defRPr sz="1800" kern="1200">
          <a:solidFill>
            <a:schemeClr val="tx1"/>
          </a:solidFill>
          <a:latin typeface="+mn-lt"/>
          <a:ea typeface="+mn-ea"/>
          <a:cs typeface="+mn-cs"/>
        </a:defRPr>
      </a:lvl8pPr>
      <a:lvl9pPr marL="3656995" algn="l" defTabSz="45712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0" y="1"/>
            <a:ext cx="9144000" cy="4498930"/>
          </a:xfrm>
          <a:prstGeom prst="rect">
            <a:avLst/>
          </a:prstGeom>
          <a:solidFill>
            <a:srgbClr val="0055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Rectangle 4"/>
          <p:cNvSpPr/>
          <p:nvPr userDrawn="1"/>
        </p:nvSpPr>
        <p:spPr>
          <a:xfrm>
            <a:off x="0" y="4653576"/>
            <a:ext cx="9144000" cy="4899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Parallelogram 3"/>
          <p:cNvSpPr/>
          <p:nvPr userDrawn="1"/>
        </p:nvSpPr>
        <p:spPr>
          <a:xfrm>
            <a:off x="102825" y="0"/>
            <a:ext cx="9086194" cy="4498930"/>
          </a:xfrm>
          <a:prstGeom prst="parallelogram">
            <a:avLst>
              <a:gd name="adj" fmla="val 28293"/>
            </a:avLst>
          </a:prstGeom>
          <a:gradFill>
            <a:gsLst>
              <a:gs pos="86000">
                <a:srgbClr val="0082B2"/>
              </a:gs>
              <a:gs pos="32000">
                <a:srgbClr val="00558C">
                  <a:lumMod val="100000"/>
                </a:srgbClr>
              </a:gs>
              <a:gs pos="0">
                <a:srgbClr val="00558C"/>
              </a:gs>
              <a:gs pos="100000">
                <a:srgbClr val="00AFD7"/>
              </a:gs>
            </a:gsLst>
            <a:lin ang="2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cxnSp>
        <p:nvCxnSpPr>
          <p:cNvPr id="10" name="Straight Connector 9"/>
          <p:cNvCxnSpPr/>
          <p:nvPr userDrawn="1"/>
        </p:nvCxnSpPr>
        <p:spPr>
          <a:xfrm flipH="1">
            <a:off x="1" y="1"/>
            <a:ext cx="1337735" cy="4734075"/>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 name="Right Triangle 2"/>
          <p:cNvSpPr/>
          <p:nvPr userDrawn="1"/>
        </p:nvSpPr>
        <p:spPr>
          <a:xfrm rot="10800000" flipH="1">
            <a:off x="1" y="5271"/>
            <a:ext cx="1337735" cy="4728803"/>
          </a:xfrm>
          <a:prstGeom prst="rtTriangle">
            <a:avLst/>
          </a:prstGeom>
          <a:gradFill>
            <a:gsLst>
              <a:gs pos="67000">
                <a:srgbClr val="0082B2"/>
              </a:gs>
              <a:gs pos="16000">
                <a:srgbClr val="00558C">
                  <a:lumMod val="100000"/>
                </a:srgbClr>
              </a:gs>
              <a:gs pos="0">
                <a:srgbClr val="00558C"/>
              </a:gs>
              <a:gs pos="100000">
                <a:srgbClr val="00AFD7"/>
              </a:gs>
            </a:gsLst>
            <a:lin ang="192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4" name="Parallelogram 13"/>
          <p:cNvSpPr/>
          <p:nvPr userDrawn="1"/>
        </p:nvSpPr>
        <p:spPr>
          <a:xfrm>
            <a:off x="7786693" y="4747014"/>
            <a:ext cx="1366218" cy="243352"/>
          </a:xfrm>
          <a:custGeom>
            <a:avLst/>
            <a:gdLst>
              <a:gd name="connsiteX0" fmla="*/ 0 w 1558646"/>
              <a:gd name="connsiteY0" fmla="*/ 235857 h 235857"/>
              <a:gd name="connsiteX1" fmla="*/ 65012 w 1558646"/>
              <a:gd name="connsiteY1" fmla="*/ 0 h 235857"/>
              <a:gd name="connsiteX2" fmla="*/ 1558646 w 1558646"/>
              <a:gd name="connsiteY2" fmla="*/ 0 h 235857"/>
              <a:gd name="connsiteX3" fmla="*/ 1493634 w 1558646"/>
              <a:gd name="connsiteY3" fmla="*/ 235857 h 235857"/>
              <a:gd name="connsiteX4" fmla="*/ 0 w 1558646"/>
              <a:gd name="connsiteY4" fmla="*/ 235857 h 235857"/>
              <a:gd name="connsiteX0" fmla="*/ 0 w 1493634"/>
              <a:gd name="connsiteY0" fmla="*/ 243352 h 243352"/>
              <a:gd name="connsiteX1" fmla="*/ 65012 w 1493634"/>
              <a:gd name="connsiteY1" fmla="*/ 7495 h 243352"/>
              <a:gd name="connsiteX2" fmla="*/ 1363774 w 1493634"/>
              <a:gd name="connsiteY2" fmla="*/ 0 h 243352"/>
              <a:gd name="connsiteX3" fmla="*/ 1493634 w 1493634"/>
              <a:gd name="connsiteY3" fmla="*/ 243352 h 243352"/>
              <a:gd name="connsiteX4" fmla="*/ 0 w 1493634"/>
              <a:gd name="connsiteY4" fmla="*/ 243352 h 243352"/>
              <a:gd name="connsiteX0" fmla="*/ 0 w 1363774"/>
              <a:gd name="connsiteY0" fmla="*/ 243352 h 243352"/>
              <a:gd name="connsiteX1" fmla="*/ 65012 w 1363774"/>
              <a:gd name="connsiteY1" fmla="*/ 7495 h 243352"/>
              <a:gd name="connsiteX2" fmla="*/ 1363774 w 1363774"/>
              <a:gd name="connsiteY2" fmla="*/ 0 h 243352"/>
              <a:gd name="connsiteX3" fmla="*/ 1358723 w 1363774"/>
              <a:gd name="connsiteY3" fmla="*/ 235857 h 243352"/>
              <a:gd name="connsiteX4" fmla="*/ 0 w 1363774"/>
              <a:gd name="connsiteY4" fmla="*/ 243352 h 243352"/>
              <a:gd name="connsiteX0" fmla="*/ 0 w 1366218"/>
              <a:gd name="connsiteY0" fmla="*/ 243352 h 243352"/>
              <a:gd name="connsiteX1" fmla="*/ 65012 w 1366218"/>
              <a:gd name="connsiteY1" fmla="*/ 7495 h 243352"/>
              <a:gd name="connsiteX2" fmla="*/ 1363774 w 1366218"/>
              <a:gd name="connsiteY2" fmla="*/ 0 h 243352"/>
              <a:gd name="connsiteX3" fmla="*/ 1366218 w 1366218"/>
              <a:gd name="connsiteY3" fmla="*/ 235857 h 243352"/>
              <a:gd name="connsiteX4" fmla="*/ 0 w 1366218"/>
              <a:gd name="connsiteY4" fmla="*/ 243352 h 243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218" h="243352">
                <a:moveTo>
                  <a:pt x="0" y="243352"/>
                </a:moveTo>
                <a:lnTo>
                  <a:pt x="65012" y="7495"/>
                </a:lnTo>
                <a:lnTo>
                  <a:pt x="1363774" y="0"/>
                </a:lnTo>
                <a:cubicBezTo>
                  <a:pt x="1364589" y="78619"/>
                  <a:pt x="1365403" y="157238"/>
                  <a:pt x="1366218" y="235857"/>
                </a:cubicBezTo>
                <a:lnTo>
                  <a:pt x="0" y="243352"/>
                </a:lnTo>
                <a:close/>
              </a:path>
            </a:pathLst>
          </a:custGeom>
          <a:solidFill>
            <a:srgbClr val="0055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cxnSp>
        <p:nvCxnSpPr>
          <p:cNvPr id="15" name="Straight Connector 14"/>
          <p:cNvCxnSpPr/>
          <p:nvPr userDrawn="1"/>
        </p:nvCxnSpPr>
        <p:spPr>
          <a:xfrm flipH="1">
            <a:off x="7794990" y="157022"/>
            <a:ext cx="1337735" cy="4734075"/>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6" name="Parallelogram 15"/>
          <p:cNvSpPr/>
          <p:nvPr userDrawn="1"/>
        </p:nvSpPr>
        <p:spPr>
          <a:xfrm>
            <a:off x="23444" y="4501296"/>
            <a:ext cx="9136638" cy="243352"/>
          </a:xfrm>
          <a:custGeom>
            <a:avLst/>
            <a:gdLst>
              <a:gd name="connsiteX0" fmla="*/ 0 w 9383976"/>
              <a:gd name="connsiteY0" fmla="*/ 235857 h 235857"/>
              <a:gd name="connsiteX1" fmla="*/ 65012 w 9383976"/>
              <a:gd name="connsiteY1" fmla="*/ 0 h 235857"/>
              <a:gd name="connsiteX2" fmla="*/ 9383976 w 9383976"/>
              <a:gd name="connsiteY2" fmla="*/ 0 h 235857"/>
              <a:gd name="connsiteX3" fmla="*/ 9318964 w 9383976"/>
              <a:gd name="connsiteY3" fmla="*/ 235857 h 235857"/>
              <a:gd name="connsiteX4" fmla="*/ 0 w 9383976"/>
              <a:gd name="connsiteY4" fmla="*/ 235857 h 235857"/>
              <a:gd name="connsiteX0" fmla="*/ 0 w 9318964"/>
              <a:gd name="connsiteY0" fmla="*/ 243352 h 243352"/>
              <a:gd name="connsiteX1" fmla="*/ 65012 w 9318964"/>
              <a:gd name="connsiteY1" fmla="*/ 7495 h 243352"/>
              <a:gd name="connsiteX2" fmla="*/ 9136638 w 9318964"/>
              <a:gd name="connsiteY2" fmla="*/ 0 h 243352"/>
              <a:gd name="connsiteX3" fmla="*/ 9318964 w 9318964"/>
              <a:gd name="connsiteY3" fmla="*/ 243352 h 243352"/>
              <a:gd name="connsiteX4" fmla="*/ 0 w 9318964"/>
              <a:gd name="connsiteY4" fmla="*/ 243352 h 243352"/>
              <a:gd name="connsiteX0" fmla="*/ 0 w 9136638"/>
              <a:gd name="connsiteY0" fmla="*/ 243352 h 243352"/>
              <a:gd name="connsiteX1" fmla="*/ 65012 w 9136638"/>
              <a:gd name="connsiteY1" fmla="*/ 7495 h 243352"/>
              <a:gd name="connsiteX2" fmla="*/ 9136638 w 9136638"/>
              <a:gd name="connsiteY2" fmla="*/ 0 h 243352"/>
              <a:gd name="connsiteX3" fmla="*/ 9131587 w 9136638"/>
              <a:gd name="connsiteY3" fmla="*/ 235857 h 243352"/>
              <a:gd name="connsiteX4" fmla="*/ 0 w 9136638"/>
              <a:gd name="connsiteY4" fmla="*/ 243352 h 243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6638" h="243352">
                <a:moveTo>
                  <a:pt x="0" y="243352"/>
                </a:moveTo>
                <a:lnTo>
                  <a:pt x="65012" y="7495"/>
                </a:lnTo>
                <a:lnTo>
                  <a:pt x="9136638" y="0"/>
                </a:lnTo>
                <a:lnTo>
                  <a:pt x="9131587" y="235857"/>
                </a:lnTo>
                <a:lnTo>
                  <a:pt x="0" y="243352"/>
                </a:lnTo>
                <a:close/>
              </a:path>
            </a:pathLst>
          </a:cu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1"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2463" y="4761300"/>
            <a:ext cx="857170" cy="357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37094"/>
      </p:ext>
    </p:extLst>
  </p:cSld>
  <p:clrMap bg1="lt1" tx1="dk1" bg2="lt2" tx2="dk2" accent1="accent1" accent2="accent2" accent3="accent3" accent4="accent4" accent5="accent5" accent6="accent6" hlink="hlink" folHlink="folHlink"/>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p:cNvSpPr/>
          <p:nvPr/>
        </p:nvSpPr>
        <p:spPr>
          <a:xfrm>
            <a:off x="0" y="1"/>
            <a:ext cx="9144000" cy="4498930"/>
          </a:xfrm>
          <a:prstGeom prst="rect">
            <a:avLst/>
          </a:prstGeom>
          <a:solidFill>
            <a:srgbClr val="0055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Rectangle 4"/>
          <p:cNvSpPr/>
          <p:nvPr/>
        </p:nvSpPr>
        <p:spPr>
          <a:xfrm>
            <a:off x="0" y="4653577"/>
            <a:ext cx="9144000" cy="4899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1" tIns="45716" rIns="91431" bIns="45716" numCol="1" spcCol="0" rtlCol="0" fromWordArt="0" anchor="ctr" anchorCtr="0" forceAA="0" compatLnSpc="1">
            <a:prstTxWarp prst="textNoShape">
              <a:avLst/>
            </a:prstTxWarp>
            <a:noAutofit/>
          </a:bodyPr>
          <a:lstStyle/>
          <a:p>
            <a:pPr algn="ctr"/>
            <a:endParaRPr lang="en-US" sz="1800"/>
          </a:p>
        </p:txBody>
      </p:sp>
      <p:sp>
        <p:nvSpPr>
          <p:cNvPr id="4" name="Parallelogram 3"/>
          <p:cNvSpPr/>
          <p:nvPr/>
        </p:nvSpPr>
        <p:spPr>
          <a:xfrm>
            <a:off x="102825" y="0"/>
            <a:ext cx="9086194" cy="4498930"/>
          </a:xfrm>
          <a:prstGeom prst="parallelogram">
            <a:avLst>
              <a:gd name="adj" fmla="val 28293"/>
            </a:avLst>
          </a:prstGeom>
          <a:gradFill>
            <a:gsLst>
              <a:gs pos="86000">
                <a:srgbClr val="0082B2"/>
              </a:gs>
              <a:gs pos="32000">
                <a:srgbClr val="00558C">
                  <a:lumMod val="100000"/>
                </a:srgbClr>
              </a:gs>
              <a:gs pos="0">
                <a:srgbClr val="00558C"/>
              </a:gs>
              <a:gs pos="100000">
                <a:srgbClr val="00AFD7"/>
              </a:gs>
            </a:gsLst>
            <a:lin ang="2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1" tIns="45716" rIns="91431" bIns="45716" numCol="1" spcCol="0" rtlCol="0" fromWordArt="0" anchor="ctr" anchorCtr="0" forceAA="0" compatLnSpc="1">
            <a:prstTxWarp prst="textNoShape">
              <a:avLst/>
            </a:prstTxWarp>
            <a:noAutofit/>
          </a:bodyPr>
          <a:lstStyle/>
          <a:p>
            <a:pPr algn="ctr"/>
            <a:endParaRPr lang="en-US" sz="1800"/>
          </a:p>
        </p:txBody>
      </p:sp>
      <p:cxnSp>
        <p:nvCxnSpPr>
          <p:cNvPr id="10" name="Straight Connector 9"/>
          <p:cNvCxnSpPr/>
          <p:nvPr/>
        </p:nvCxnSpPr>
        <p:spPr>
          <a:xfrm flipH="1">
            <a:off x="2" y="2"/>
            <a:ext cx="1337735" cy="4734075"/>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 name="Right Triangle 2"/>
          <p:cNvSpPr/>
          <p:nvPr/>
        </p:nvSpPr>
        <p:spPr>
          <a:xfrm rot="10800000" flipH="1">
            <a:off x="2" y="5272"/>
            <a:ext cx="1337735" cy="4728803"/>
          </a:xfrm>
          <a:prstGeom prst="rtTriangle">
            <a:avLst/>
          </a:prstGeom>
          <a:gradFill>
            <a:gsLst>
              <a:gs pos="67000">
                <a:srgbClr val="0082B2"/>
              </a:gs>
              <a:gs pos="16000">
                <a:srgbClr val="00558C">
                  <a:lumMod val="100000"/>
                </a:srgbClr>
              </a:gs>
              <a:gs pos="0">
                <a:srgbClr val="00558C"/>
              </a:gs>
              <a:gs pos="100000">
                <a:srgbClr val="00AFD7"/>
              </a:gs>
            </a:gsLst>
            <a:lin ang="192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1" tIns="45716" rIns="91431" bIns="45716" numCol="1" spcCol="0" rtlCol="0" fromWordArt="0" anchor="ctr" anchorCtr="0" forceAA="0" compatLnSpc="1">
            <a:prstTxWarp prst="textNoShape">
              <a:avLst/>
            </a:prstTxWarp>
            <a:noAutofit/>
          </a:bodyPr>
          <a:lstStyle/>
          <a:p>
            <a:pPr algn="ctr"/>
            <a:endParaRPr lang="en-US" sz="1800"/>
          </a:p>
        </p:txBody>
      </p:sp>
      <p:sp>
        <p:nvSpPr>
          <p:cNvPr id="14" name="Parallelogram 13"/>
          <p:cNvSpPr/>
          <p:nvPr/>
        </p:nvSpPr>
        <p:spPr>
          <a:xfrm>
            <a:off x="7786693" y="4747014"/>
            <a:ext cx="1366218" cy="243352"/>
          </a:xfrm>
          <a:custGeom>
            <a:avLst/>
            <a:gdLst>
              <a:gd name="connsiteX0" fmla="*/ 0 w 1558646"/>
              <a:gd name="connsiteY0" fmla="*/ 235857 h 235857"/>
              <a:gd name="connsiteX1" fmla="*/ 65012 w 1558646"/>
              <a:gd name="connsiteY1" fmla="*/ 0 h 235857"/>
              <a:gd name="connsiteX2" fmla="*/ 1558646 w 1558646"/>
              <a:gd name="connsiteY2" fmla="*/ 0 h 235857"/>
              <a:gd name="connsiteX3" fmla="*/ 1493634 w 1558646"/>
              <a:gd name="connsiteY3" fmla="*/ 235857 h 235857"/>
              <a:gd name="connsiteX4" fmla="*/ 0 w 1558646"/>
              <a:gd name="connsiteY4" fmla="*/ 235857 h 235857"/>
              <a:gd name="connsiteX0" fmla="*/ 0 w 1493634"/>
              <a:gd name="connsiteY0" fmla="*/ 243352 h 243352"/>
              <a:gd name="connsiteX1" fmla="*/ 65012 w 1493634"/>
              <a:gd name="connsiteY1" fmla="*/ 7495 h 243352"/>
              <a:gd name="connsiteX2" fmla="*/ 1363774 w 1493634"/>
              <a:gd name="connsiteY2" fmla="*/ 0 h 243352"/>
              <a:gd name="connsiteX3" fmla="*/ 1493634 w 1493634"/>
              <a:gd name="connsiteY3" fmla="*/ 243352 h 243352"/>
              <a:gd name="connsiteX4" fmla="*/ 0 w 1493634"/>
              <a:gd name="connsiteY4" fmla="*/ 243352 h 243352"/>
              <a:gd name="connsiteX0" fmla="*/ 0 w 1363774"/>
              <a:gd name="connsiteY0" fmla="*/ 243352 h 243352"/>
              <a:gd name="connsiteX1" fmla="*/ 65012 w 1363774"/>
              <a:gd name="connsiteY1" fmla="*/ 7495 h 243352"/>
              <a:gd name="connsiteX2" fmla="*/ 1363774 w 1363774"/>
              <a:gd name="connsiteY2" fmla="*/ 0 h 243352"/>
              <a:gd name="connsiteX3" fmla="*/ 1358723 w 1363774"/>
              <a:gd name="connsiteY3" fmla="*/ 235857 h 243352"/>
              <a:gd name="connsiteX4" fmla="*/ 0 w 1363774"/>
              <a:gd name="connsiteY4" fmla="*/ 243352 h 243352"/>
              <a:gd name="connsiteX0" fmla="*/ 0 w 1366218"/>
              <a:gd name="connsiteY0" fmla="*/ 243352 h 243352"/>
              <a:gd name="connsiteX1" fmla="*/ 65012 w 1366218"/>
              <a:gd name="connsiteY1" fmla="*/ 7495 h 243352"/>
              <a:gd name="connsiteX2" fmla="*/ 1363774 w 1366218"/>
              <a:gd name="connsiteY2" fmla="*/ 0 h 243352"/>
              <a:gd name="connsiteX3" fmla="*/ 1366218 w 1366218"/>
              <a:gd name="connsiteY3" fmla="*/ 235857 h 243352"/>
              <a:gd name="connsiteX4" fmla="*/ 0 w 1366218"/>
              <a:gd name="connsiteY4" fmla="*/ 243352 h 243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218" h="243352">
                <a:moveTo>
                  <a:pt x="0" y="243352"/>
                </a:moveTo>
                <a:lnTo>
                  <a:pt x="65012" y="7495"/>
                </a:lnTo>
                <a:lnTo>
                  <a:pt x="1363774" y="0"/>
                </a:lnTo>
                <a:cubicBezTo>
                  <a:pt x="1364589" y="78619"/>
                  <a:pt x="1365403" y="157238"/>
                  <a:pt x="1366218" y="235857"/>
                </a:cubicBezTo>
                <a:lnTo>
                  <a:pt x="0" y="243352"/>
                </a:lnTo>
                <a:close/>
              </a:path>
            </a:pathLst>
          </a:custGeom>
          <a:solidFill>
            <a:srgbClr val="0055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cxnSp>
        <p:nvCxnSpPr>
          <p:cNvPr id="15" name="Straight Connector 14"/>
          <p:cNvCxnSpPr/>
          <p:nvPr/>
        </p:nvCxnSpPr>
        <p:spPr>
          <a:xfrm flipH="1">
            <a:off x="7794991" y="157023"/>
            <a:ext cx="1337735" cy="4734075"/>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6" name="Parallelogram 15"/>
          <p:cNvSpPr/>
          <p:nvPr/>
        </p:nvSpPr>
        <p:spPr>
          <a:xfrm>
            <a:off x="23444" y="4501296"/>
            <a:ext cx="9136638" cy="243352"/>
          </a:xfrm>
          <a:custGeom>
            <a:avLst/>
            <a:gdLst>
              <a:gd name="connsiteX0" fmla="*/ 0 w 9383976"/>
              <a:gd name="connsiteY0" fmla="*/ 235857 h 235857"/>
              <a:gd name="connsiteX1" fmla="*/ 65012 w 9383976"/>
              <a:gd name="connsiteY1" fmla="*/ 0 h 235857"/>
              <a:gd name="connsiteX2" fmla="*/ 9383976 w 9383976"/>
              <a:gd name="connsiteY2" fmla="*/ 0 h 235857"/>
              <a:gd name="connsiteX3" fmla="*/ 9318964 w 9383976"/>
              <a:gd name="connsiteY3" fmla="*/ 235857 h 235857"/>
              <a:gd name="connsiteX4" fmla="*/ 0 w 9383976"/>
              <a:gd name="connsiteY4" fmla="*/ 235857 h 235857"/>
              <a:gd name="connsiteX0" fmla="*/ 0 w 9318964"/>
              <a:gd name="connsiteY0" fmla="*/ 243352 h 243352"/>
              <a:gd name="connsiteX1" fmla="*/ 65012 w 9318964"/>
              <a:gd name="connsiteY1" fmla="*/ 7495 h 243352"/>
              <a:gd name="connsiteX2" fmla="*/ 9136638 w 9318964"/>
              <a:gd name="connsiteY2" fmla="*/ 0 h 243352"/>
              <a:gd name="connsiteX3" fmla="*/ 9318964 w 9318964"/>
              <a:gd name="connsiteY3" fmla="*/ 243352 h 243352"/>
              <a:gd name="connsiteX4" fmla="*/ 0 w 9318964"/>
              <a:gd name="connsiteY4" fmla="*/ 243352 h 243352"/>
              <a:gd name="connsiteX0" fmla="*/ 0 w 9136638"/>
              <a:gd name="connsiteY0" fmla="*/ 243352 h 243352"/>
              <a:gd name="connsiteX1" fmla="*/ 65012 w 9136638"/>
              <a:gd name="connsiteY1" fmla="*/ 7495 h 243352"/>
              <a:gd name="connsiteX2" fmla="*/ 9136638 w 9136638"/>
              <a:gd name="connsiteY2" fmla="*/ 0 h 243352"/>
              <a:gd name="connsiteX3" fmla="*/ 9131587 w 9136638"/>
              <a:gd name="connsiteY3" fmla="*/ 235857 h 243352"/>
              <a:gd name="connsiteX4" fmla="*/ 0 w 9136638"/>
              <a:gd name="connsiteY4" fmla="*/ 243352 h 243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6638" h="243352">
                <a:moveTo>
                  <a:pt x="0" y="243352"/>
                </a:moveTo>
                <a:lnTo>
                  <a:pt x="65012" y="7495"/>
                </a:lnTo>
                <a:lnTo>
                  <a:pt x="9136638" y="0"/>
                </a:lnTo>
                <a:lnTo>
                  <a:pt x="9131587" y="235857"/>
                </a:lnTo>
                <a:lnTo>
                  <a:pt x="0" y="243352"/>
                </a:lnTo>
                <a:close/>
              </a:path>
            </a:pathLst>
          </a:cu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463" y="4761300"/>
            <a:ext cx="857170" cy="357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6506489"/>
      </p:ext>
    </p:extLst>
  </p:cSld>
  <p:clrMap bg1="lt1" tx1="dk1" bg2="lt2" tx2="dk2" accent1="accent1" accent2="accent2" accent3="accent3" accent4="accent4" accent5="accent5" accent6="accent6" hlink="hlink" folHlink="folHlink"/>
  <p:txStyles>
    <p:titleStyle>
      <a:lvl1pPr algn="ctr" defTabSz="457114" rtl="0" eaLnBrk="1" latinLnBrk="0" hangingPunct="1">
        <a:spcBef>
          <a:spcPct val="0"/>
        </a:spcBef>
        <a:buNone/>
        <a:defRPr sz="4399" kern="1200">
          <a:solidFill>
            <a:schemeClr val="tx1"/>
          </a:solidFill>
          <a:latin typeface="+mj-lt"/>
          <a:ea typeface="+mj-ea"/>
          <a:cs typeface="+mj-cs"/>
        </a:defRPr>
      </a:lvl1pPr>
    </p:titleStyle>
    <p:bodyStyle>
      <a:lvl1pPr marL="342835" indent="-342835" algn="l" defTabSz="457114" rtl="0" eaLnBrk="1" latinLnBrk="0" hangingPunct="1">
        <a:spcBef>
          <a:spcPct val="20000"/>
        </a:spcBef>
        <a:buFont typeface="Arial"/>
        <a:buChar char="•"/>
        <a:defRPr sz="3199" kern="1200">
          <a:solidFill>
            <a:schemeClr val="tx1"/>
          </a:solidFill>
          <a:latin typeface="+mn-lt"/>
          <a:ea typeface="+mn-ea"/>
          <a:cs typeface="+mn-cs"/>
        </a:defRPr>
      </a:lvl1pPr>
      <a:lvl2pPr marL="742808" indent="-285696" algn="l" defTabSz="457114" rtl="0" eaLnBrk="1" latinLnBrk="0" hangingPunct="1">
        <a:spcBef>
          <a:spcPct val="20000"/>
        </a:spcBef>
        <a:buFont typeface="Arial"/>
        <a:buChar char="–"/>
        <a:defRPr sz="2800" kern="1200">
          <a:solidFill>
            <a:schemeClr val="tx1"/>
          </a:solidFill>
          <a:latin typeface="+mn-lt"/>
          <a:ea typeface="+mn-ea"/>
          <a:cs typeface="+mn-cs"/>
        </a:defRPr>
      </a:lvl2pPr>
      <a:lvl3pPr marL="1142783" indent="-228556" algn="l" defTabSz="457114" rtl="0" eaLnBrk="1" latinLnBrk="0" hangingPunct="1">
        <a:spcBef>
          <a:spcPct val="20000"/>
        </a:spcBef>
        <a:buFont typeface="Arial"/>
        <a:buChar char="•"/>
        <a:defRPr sz="2400" kern="1200">
          <a:solidFill>
            <a:schemeClr val="tx1"/>
          </a:solidFill>
          <a:latin typeface="+mn-lt"/>
          <a:ea typeface="+mn-ea"/>
          <a:cs typeface="+mn-cs"/>
        </a:defRPr>
      </a:lvl3pPr>
      <a:lvl4pPr marL="1599895" indent="-228556" algn="l" defTabSz="457114" rtl="0" eaLnBrk="1" latinLnBrk="0" hangingPunct="1">
        <a:spcBef>
          <a:spcPct val="20000"/>
        </a:spcBef>
        <a:buFont typeface="Arial"/>
        <a:buChar char="–"/>
        <a:defRPr sz="2000" kern="1200">
          <a:solidFill>
            <a:schemeClr val="tx1"/>
          </a:solidFill>
          <a:latin typeface="+mn-lt"/>
          <a:ea typeface="+mn-ea"/>
          <a:cs typeface="+mn-cs"/>
        </a:defRPr>
      </a:lvl4pPr>
      <a:lvl5pPr marL="2057008" indent="-228556" algn="l" defTabSz="457114" rtl="0" eaLnBrk="1" latinLnBrk="0" hangingPunct="1">
        <a:spcBef>
          <a:spcPct val="20000"/>
        </a:spcBef>
        <a:buFont typeface="Arial"/>
        <a:buChar char="»"/>
        <a:defRPr sz="2000" kern="1200">
          <a:solidFill>
            <a:schemeClr val="tx1"/>
          </a:solidFill>
          <a:latin typeface="+mn-lt"/>
          <a:ea typeface="+mn-ea"/>
          <a:cs typeface="+mn-cs"/>
        </a:defRPr>
      </a:lvl5pPr>
      <a:lvl6pPr marL="2514121" indent="-228556" algn="l" defTabSz="457114" rtl="0" eaLnBrk="1" latinLnBrk="0" hangingPunct="1">
        <a:spcBef>
          <a:spcPct val="20000"/>
        </a:spcBef>
        <a:buFont typeface="Arial"/>
        <a:buChar char="•"/>
        <a:defRPr sz="2000" kern="1200">
          <a:solidFill>
            <a:schemeClr val="tx1"/>
          </a:solidFill>
          <a:latin typeface="+mn-lt"/>
          <a:ea typeface="+mn-ea"/>
          <a:cs typeface="+mn-cs"/>
        </a:defRPr>
      </a:lvl6pPr>
      <a:lvl7pPr marL="2971235" indent="-228556" algn="l" defTabSz="457114" rtl="0" eaLnBrk="1" latinLnBrk="0" hangingPunct="1">
        <a:spcBef>
          <a:spcPct val="20000"/>
        </a:spcBef>
        <a:buFont typeface="Arial"/>
        <a:buChar char="•"/>
        <a:defRPr sz="2000" kern="1200">
          <a:solidFill>
            <a:schemeClr val="tx1"/>
          </a:solidFill>
          <a:latin typeface="+mn-lt"/>
          <a:ea typeface="+mn-ea"/>
          <a:cs typeface="+mn-cs"/>
        </a:defRPr>
      </a:lvl7pPr>
      <a:lvl8pPr marL="3428348" indent="-228556" algn="l" defTabSz="457114" rtl="0" eaLnBrk="1" latinLnBrk="0" hangingPunct="1">
        <a:spcBef>
          <a:spcPct val="20000"/>
        </a:spcBef>
        <a:buFont typeface="Arial"/>
        <a:buChar char="•"/>
        <a:defRPr sz="2000" kern="1200">
          <a:solidFill>
            <a:schemeClr val="tx1"/>
          </a:solidFill>
          <a:latin typeface="+mn-lt"/>
          <a:ea typeface="+mn-ea"/>
          <a:cs typeface="+mn-cs"/>
        </a:defRPr>
      </a:lvl8pPr>
      <a:lvl9pPr marL="3885461" indent="-228556" algn="l" defTabSz="45711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14" rtl="0" eaLnBrk="1" latinLnBrk="0" hangingPunct="1">
        <a:defRPr sz="1800" kern="1200">
          <a:solidFill>
            <a:schemeClr val="tx1"/>
          </a:solidFill>
          <a:latin typeface="+mn-lt"/>
          <a:ea typeface="+mn-ea"/>
          <a:cs typeface="+mn-cs"/>
        </a:defRPr>
      </a:lvl1pPr>
      <a:lvl2pPr marL="457114" algn="l" defTabSz="457114" rtl="0" eaLnBrk="1" latinLnBrk="0" hangingPunct="1">
        <a:defRPr sz="1800" kern="1200">
          <a:solidFill>
            <a:schemeClr val="tx1"/>
          </a:solidFill>
          <a:latin typeface="+mn-lt"/>
          <a:ea typeface="+mn-ea"/>
          <a:cs typeface="+mn-cs"/>
        </a:defRPr>
      </a:lvl2pPr>
      <a:lvl3pPr marL="914227" algn="l" defTabSz="457114" rtl="0" eaLnBrk="1" latinLnBrk="0" hangingPunct="1">
        <a:defRPr sz="1800" kern="1200">
          <a:solidFill>
            <a:schemeClr val="tx1"/>
          </a:solidFill>
          <a:latin typeface="+mn-lt"/>
          <a:ea typeface="+mn-ea"/>
          <a:cs typeface="+mn-cs"/>
        </a:defRPr>
      </a:lvl3pPr>
      <a:lvl4pPr marL="1371339" algn="l" defTabSz="457114" rtl="0" eaLnBrk="1" latinLnBrk="0" hangingPunct="1">
        <a:defRPr sz="1800" kern="1200">
          <a:solidFill>
            <a:schemeClr val="tx1"/>
          </a:solidFill>
          <a:latin typeface="+mn-lt"/>
          <a:ea typeface="+mn-ea"/>
          <a:cs typeface="+mn-cs"/>
        </a:defRPr>
      </a:lvl4pPr>
      <a:lvl5pPr marL="1828452" algn="l" defTabSz="457114" rtl="0" eaLnBrk="1" latinLnBrk="0" hangingPunct="1">
        <a:defRPr sz="1800" kern="1200">
          <a:solidFill>
            <a:schemeClr val="tx1"/>
          </a:solidFill>
          <a:latin typeface="+mn-lt"/>
          <a:ea typeface="+mn-ea"/>
          <a:cs typeface="+mn-cs"/>
        </a:defRPr>
      </a:lvl5pPr>
      <a:lvl6pPr marL="2285565" algn="l" defTabSz="457114" rtl="0" eaLnBrk="1" latinLnBrk="0" hangingPunct="1">
        <a:defRPr sz="1800" kern="1200">
          <a:solidFill>
            <a:schemeClr val="tx1"/>
          </a:solidFill>
          <a:latin typeface="+mn-lt"/>
          <a:ea typeface="+mn-ea"/>
          <a:cs typeface="+mn-cs"/>
        </a:defRPr>
      </a:lvl6pPr>
      <a:lvl7pPr marL="2742679" algn="l" defTabSz="457114" rtl="0" eaLnBrk="1" latinLnBrk="0" hangingPunct="1">
        <a:defRPr sz="1800" kern="1200">
          <a:solidFill>
            <a:schemeClr val="tx1"/>
          </a:solidFill>
          <a:latin typeface="+mn-lt"/>
          <a:ea typeface="+mn-ea"/>
          <a:cs typeface="+mn-cs"/>
        </a:defRPr>
      </a:lvl7pPr>
      <a:lvl8pPr marL="3199791" algn="l" defTabSz="457114" rtl="0" eaLnBrk="1" latinLnBrk="0" hangingPunct="1">
        <a:defRPr sz="1800" kern="1200">
          <a:solidFill>
            <a:schemeClr val="tx1"/>
          </a:solidFill>
          <a:latin typeface="+mn-lt"/>
          <a:ea typeface="+mn-ea"/>
          <a:cs typeface="+mn-cs"/>
        </a:defRPr>
      </a:lvl8pPr>
      <a:lvl9pPr marL="3656905" algn="l" defTabSz="457114"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3" name="Straight Connector 12"/>
          <p:cNvCxnSpPr/>
          <p:nvPr/>
        </p:nvCxnSpPr>
        <p:spPr>
          <a:xfrm flipH="1">
            <a:off x="5864" y="2"/>
            <a:ext cx="1337735" cy="4734075"/>
          </a:xfrm>
          <a:prstGeom prst="line">
            <a:avLst/>
          </a:prstGeom>
          <a:ln w="3175" cmpd="sng">
            <a:solidFill>
              <a:srgbClr val="00558C"/>
            </a:solidFill>
          </a:ln>
          <a:effectLst/>
        </p:spPr>
        <p:style>
          <a:lnRef idx="2">
            <a:schemeClr val="accent1"/>
          </a:lnRef>
          <a:fillRef idx="0">
            <a:schemeClr val="accent1"/>
          </a:fillRef>
          <a:effectRef idx="1">
            <a:schemeClr val="accent1"/>
          </a:effectRef>
          <a:fontRef idx="minor">
            <a:schemeClr val="tx1"/>
          </a:fontRef>
        </p:style>
      </p:cxnSp>
      <p:sp>
        <p:nvSpPr>
          <p:cNvPr id="14" name="Right Triangle 13"/>
          <p:cNvSpPr/>
          <p:nvPr/>
        </p:nvSpPr>
        <p:spPr>
          <a:xfrm rot="10800000" flipH="1">
            <a:off x="2" y="5272"/>
            <a:ext cx="1337735" cy="4728803"/>
          </a:xfrm>
          <a:prstGeom prst="rtTriangle">
            <a:avLst/>
          </a:prstGeom>
          <a:gradFill>
            <a:gsLst>
              <a:gs pos="67000">
                <a:srgbClr val="0082B2"/>
              </a:gs>
              <a:gs pos="16000">
                <a:srgbClr val="00558C">
                  <a:lumMod val="100000"/>
                </a:srgbClr>
              </a:gs>
              <a:gs pos="0">
                <a:srgbClr val="00558C"/>
              </a:gs>
              <a:gs pos="100000">
                <a:srgbClr val="00AFD7"/>
              </a:gs>
            </a:gsLst>
            <a:lin ang="192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1" tIns="45716" rIns="91431" bIns="45716" numCol="1" spcCol="0" rtlCol="0" fromWordArt="0" anchor="ctr" anchorCtr="0" forceAA="0" compatLnSpc="1">
            <a:prstTxWarp prst="textNoShape">
              <a:avLst/>
            </a:prstTxWarp>
            <a:noAutofit/>
          </a:bodyPr>
          <a:lstStyle/>
          <a:p>
            <a:pPr algn="ctr"/>
            <a:endParaRPr lang="en-US" sz="1800"/>
          </a:p>
        </p:txBody>
      </p:sp>
      <p:sp>
        <p:nvSpPr>
          <p:cNvPr id="15" name="Right Triangle 14"/>
          <p:cNvSpPr/>
          <p:nvPr/>
        </p:nvSpPr>
        <p:spPr>
          <a:xfrm rot="10800000" flipV="1">
            <a:off x="7918938" y="162295"/>
            <a:ext cx="1232302" cy="4346496"/>
          </a:xfrm>
          <a:prstGeom prst="rtTriangle">
            <a:avLst/>
          </a:prstGeom>
          <a:gradFill>
            <a:gsLst>
              <a:gs pos="0">
                <a:srgbClr val="00558C"/>
              </a:gs>
              <a:gs pos="100000">
                <a:srgbClr val="00AFD7"/>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1" tIns="45716" rIns="91431" bIns="45716" numCol="1" spcCol="0" rtlCol="0" fromWordArt="0" anchor="ctr" anchorCtr="0" forceAA="0" compatLnSpc="1">
            <a:prstTxWarp prst="textNoShape">
              <a:avLst/>
            </a:prstTxWarp>
            <a:noAutofit/>
          </a:bodyPr>
          <a:lstStyle/>
          <a:p>
            <a:pPr algn="ctr"/>
            <a:endParaRPr lang="en-US" sz="1800"/>
          </a:p>
        </p:txBody>
      </p:sp>
      <p:sp>
        <p:nvSpPr>
          <p:cNvPr id="16" name="Parallelogram 13"/>
          <p:cNvSpPr/>
          <p:nvPr/>
        </p:nvSpPr>
        <p:spPr>
          <a:xfrm>
            <a:off x="7786693" y="4747014"/>
            <a:ext cx="1366218" cy="243352"/>
          </a:xfrm>
          <a:custGeom>
            <a:avLst/>
            <a:gdLst>
              <a:gd name="connsiteX0" fmla="*/ 0 w 1558646"/>
              <a:gd name="connsiteY0" fmla="*/ 235857 h 235857"/>
              <a:gd name="connsiteX1" fmla="*/ 65012 w 1558646"/>
              <a:gd name="connsiteY1" fmla="*/ 0 h 235857"/>
              <a:gd name="connsiteX2" fmla="*/ 1558646 w 1558646"/>
              <a:gd name="connsiteY2" fmla="*/ 0 h 235857"/>
              <a:gd name="connsiteX3" fmla="*/ 1493634 w 1558646"/>
              <a:gd name="connsiteY3" fmla="*/ 235857 h 235857"/>
              <a:gd name="connsiteX4" fmla="*/ 0 w 1558646"/>
              <a:gd name="connsiteY4" fmla="*/ 235857 h 235857"/>
              <a:gd name="connsiteX0" fmla="*/ 0 w 1493634"/>
              <a:gd name="connsiteY0" fmla="*/ 243352 h 243352"/>
              <a:gd name="connsiteX1" fmla="*/ 65012 w 1493634"/>
              <a:gd name="connsiteY1" fmla="*/ 7495 h 243352"/>
              <a:gd name="connsiteX2" fmla="*/ 1363774 w 1493634"/>
              <a:gd name="connsiteY2" fmla="*/ 0 h 243352"/>
              <a:gd name="connsiteX3" fmla="*/ 1493634 w 1493634"/>
              <a:gd name="connsiteY3" fmla="*/ 243352 h 243352"/>
              <a:gd name="connsiteX4" fmla="*/ 0 w 1493634"/>
              <a:gd name="connsiteY4" fmla="*/ 243352 h 243352"/>
              <a:gd name="connsiteX0" fmla="*/ 0 w 1363774"/>
              <a:gd name="connsiteY0" fmla="*/ 243352 h 243352"/>
              <a:gd name="connsiteX1" fmla="*/ 65012 w 1363774"/>
              <a:gd name="connsiteY1" fmla="*/ 7495 h 243352"/>
              <a:gd name="connsiteX2" fmla="*/ 1363774 w 1363774"/>
              <a:gd name="connsiteY2" fmla="*/ 0 h 243352"/>
              <a:gd name="connsiteX3" fmla="*/ 1358723 w 1363774"/>
              <a:gd name="connsiteY3" fmla="*/ 235857 h 243352"/>
              <a:gd name="connsiteX4" fmla="*/ 0 w 1363774"/>
              <a:gd name="connsiteY4" fmla="*/ 243352 h 243352"/>
              <a:gd name="connsiteX0" fmla="*/ 0 w 1366218"/>
              <a:gd name="connsiteY0" fmla="*/ 243352 h 243352"/>
              <a:gd name="connsiteX1" fmla="*/ 65012 w 1366218"/>
              <a:gd name="connsiteY1" fmla="*/ 7495 h 243352"/>
              <a:gd name="connsiteX2" fmla="*/ 1363774 w 1366218"/>
              <a:gd name="connsiteY2" fmla="*/ 0 h 243352"/>
              <a:gd name="connsiteX3" fmla="*/ 1366218 w 1366218"/>
              <a:gd name="connsiteY3" fmla="*/ 235857 h 243352"/>
              <a:gd name="connsiteX4" fmla="*/ 0 w 1366218"/>
              <a:gd name="connsiteY4" fmla="*/ 243352 h 243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218" h="243352">
                <a:moveTo>
                  <a:pt x="0" y="243352"/>
                </a:moveTo>
                <a:lnTo>
                  <a:pt x="65012" y="7495"/>
                </a:lnTo>
                <a:lnTo>
                  <a:pt x="1363774" y="0"/>
                </a:lnTo>
                <a:cubicBezTo>
                  <a:pt x="1364589" y="78619"/>
                  <a:pt x="1365403" y="157238"/>
                  <a:pt x="1366218" y="235857"/>
                </a:cubicBezTo>
                <a:lnTo>
                  <a:pt x="0" y="243352"/>
                </a:lnTo>
                <a:close/>
              </a:path>
            </a:pathLst>
          </a:custGeom>
          <a:solidFill>
            <a:srgbClr val="0055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cxnSp>
        <p:nvCxnSpPr>
          <p:cNvPr id="18" name="Straight Connector 17"/>
          <p:cNvCxnSpPr/>
          <p:nvPr/>
        </p:nvCxnSpPr>
        <p:spPr>
          <a:xfrm flipH="1">
            <a:off x="7794991" y="157023"/>
            <a:ext cx="1337735" cy="4734075"/>
          </a:xfrm>
          <a:prstGeom prst="line">
            <a:avLst/>
          </a:prstGeom>
          <a:ln w="3175" cmpd="sng">
            <a:solidFill>
              <a:srgbClr val="00558C"/>
            </a:solidFill>
          </a:ln>
          <a:effectLst/>
        </p:spPr>
        <p:style>
          <a:lnRef idx="2">
            <a:schemeClr val="accent1"/>
          </a:lnRef>
          <a:fillRef idx="0">
            <a:schemeClr val="accent1"/>
          </a:fillRef>
          <a:effectRef idx="1">
            <a:schemeClr val="accent1"/>
          </a:effectRef>
          <a:fontRef idx="minor">
            <a:schemeClr val="tx1"/>
          </a:fontRef>
        </p:style>
      </p:cxnSp>
      <p:sp>
        <p:nvSpPr>
          <p:cNvPr id="17" name="Parallelogram 15"/>
          <p:cNvSpPr/>
          <p:nvPr/>
        </p:nvSpPr>
        <p:spPr>
          <a:xfrm>
            <a:off x="23444" y="4501296"/>
            <a:ext cx="9136638" cy="243352"/>
          </a:xfrm>
          <a:custGeom>
            <a:avLst/>
            <a:gdLst>
              <a:gd name="connsiteX0" fmla="*/ 0 w 9383976"/>
              <a:gd name="connsiteY0" fmla="*/ 235857 h 235857"/>
              <a:gd name="connsiteX1" fmla="*/ 65012 w 9383976"/>
              <a:gd name="connsiteY1" fmla="*/ 0 h 235857"/>
              <a:gd name="connsiteX2" fmla="*/ 9383976 w 9383976"/>
              <a:gd name="connsiteY2" fmla="*/ 0 h 235857"/>
              <a:gd name="connsiteX3" fmla="*/ 9318964 w 9383976"/>
              <a:gd name="connsiteY3" fmla="*/ 235857 h 235857"/>
              <a:gd name="connsiteX4" fmla="*/ 0 w 9383976"/>
              <a:gd name="connsiteY4" fmla="*/ 235857 h 235857"/>
              <a:gd name="connsiteX0" fmla="*/ 0 w 9318964"/>
              <a:gd name="connsiteY0" fmla="*/ 243352 h 243352"/>
              <a:gd name="connsiteX1" fmla="*/ 65012 w 9318964"/>
              <a:gd name="connsiteY1" fmla="*/ 7495 h 243352"/>
              <a:gd name="connsiteX2" fmla="*/ 9136638 w 9318964"/>
              <a:gd name="connsiteY2" fmla="*/ 0 h 243352"/>
              <a:gd name="connsiteX3" fmla="*/ 9318964 w 9318964"/>
              <a:gd name="connsiteY3" fmla="*/ 243352 h 243352"/>
              <a:gd name="connsiteX4" fmla="*/ 0 w 9318964"/>
              <a:gd name="connsiteY4" fmla="*/ 243352 h 243352"/>
              <a:gd name="connsiteX0" fmla="*/ 0 w 9136638"/>
              <a:gd name="connsiteY0" fmla="*/ 243352 h 243352"/>
              <a:gd name="connsiteX1" fmla="*/ 65012 w 9136638"/>
              <a:gd name="connsiteY1" fmla="*/ 7495 h 243352"/>
              <a:gd name="connsiteX2" fmla="*/ 9136638 w 9136638"/>
              <a:gd name="connsiteY2" fmla="*/ 0 h 243352"/>
              <a:gd name="connsiteX3" fmla="*/ 9131587 w 9136638"/>
              <a:gd name="connsiteY3" fmla="*/ 235857 h 243352"/>
              <a:gd name="connsiteX4" fmla="*/ 0 w 9136638"/>
              <a:gd name="connsiteY4" fmla="*/ 243352 h 243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6638" h="243352">
                <a:moveTo>
                  <a:pt x="0" y="243352"/>
                </a:moveTo>
                <a:lnTo>
                  <a:pt x="65012" y="7495"/>
                </a:lnTo>
                <a:lnTo>
                  <a:pt x="9136638" y="0"/>
                </a:lnTo>
                <a:lnTo>
                  <a:pt x="9131587" y="235857"/>
                </a:lnTo>
                <a:lnTo>
                  <a:pt x="0" y="243352"/>
                </a:lnTo>
                <a:close/>
              </a:path>
            </a:pathLst>
          </a:cu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463" y="4761300"/>
            <a:ext cx="857170" cy="357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8816522"/>
      </p:ext>
    </p:extLst>
  </p:cSld>
  <p:clrMap bg1="lt1" tx1="dk1" bg2="lt2" tx2="dk2" accent1="accent1" accent2="accent2" accent3="accent3" accent4="accent4" accent5="accent5" accent6="accent6" hlink="hlink" folHlink="folHlink"/>
  <p:hf sldNum="0" hdr="0" dt="0"/>
  <p:txStyles>
    <p:titleStyle>
      <a:lvl1pPr algn="l" defTabSz="914249"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62" indent="-228562" algn="l" defTabSz="914249"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687" indent="-228562" algn="l" defTabSz="914249"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811" indent="-228562" algn="l" defTabSz="914249"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599936" indent="-228562" algn="l" defTabSz="914249"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060" indent="-228562" algn="l" defTabSz="914249"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184" indent="-228562" algn="l" defTabSz="914249"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309" indent="-228562" algn="l" defTabSz="914249"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433" indent="-228562" algn="l" defTabSz="914249"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5557" indent="-228562" algn="l" defTabSz="914249"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249" rtl="0" eaLnBrk="1" latinLnBrk="0" hangingPunct="1">
        <a:defRPr sz="1800" kern="1200">
          <a:solidFill>
            <a:schemeClr val="tx1"/>
          </a:solidFill>
          <a:latin typeface="+mn-lt"/>
          <a:ea typeface="+mn-ea"/>
          <a:cs typeface="+mn-cs"/>
        </a:defRPr>
      </a:lvl1pPr>
      <a:lvl2pPr marL="457124" algn="l" defTabSz="914249" rtl="0" eaLnBrk="1" latinLnBrk="0" hangingPunct="1">
        <a:defRPr sz="1800" kern="1200">
          <a:solidFill>
            <a:schemeClr val="tx1"/>
          </a:solidFill>
          <a:latin typeface="+mn-lt"/>
          <a:ea typeface="+mn-ea"/>
          <a:cs typeface="+mn-cs"/>
        </a:defRPr>
      </a:lvl2pPr>
      <a:lvl3pPr marL="914249" algn="l" defTabSz="914249" rtl="0" eaLnBrk="1" latinLnBrk="0" hangingPunct="1">
        <a:defRPr sz="1800" kern="1200">
          <a:solidFill>
            <a:schemeClr val="tx1"/>
          </a:solidFill>
          <a:latin typeface="+mn-lt"/>
          <a:ea typeface="+mn-ea"/>
          <a:cs typeface="+mn-cs"/>
        </a:defRPr>
      </a:lvl3pPr>
      <a:lvl4pPr marL="1371373" algn="l" defTabSz="914249" rtl="0" eaLnBrk="1" latinLnBrk="0" hangingPunct="1">
        <a:defRPr sz="1800" kern="1200">
          <a:solidFill>
            <a:schemeClr val="tx1"/>
          </a:solidFill>
          <a:latin typeface="+mn-lt"/>
          <a:ea typeface="+mn-ea"/>
          <a:cs typeface="+mn-cs"/>
        </a:defRPr>
      </a:lvl4pPr>
      <a:lvl5pPr marL="1828498" algn="l" defTabSz="914249" rtl="0" eaLnBrk="1" latinLnBrk="0" hangingPunct="1">
        <a:defRPr sz="1800" kern="1200">
          <a:solidFill>
            <a:schemeClr val="tx1"/>
          </a:solidFill>
          <a:latin typeface="+mn-lt"/>
          <a:ea typeface="+mn-ea"/>
          <a:cs typeface="+mn-cs"/>
        </a:defRPr>
      </a:lvl5pPr>
      <a:lvl6pPr marL="2285622" algn="l" defTabSz="914249" rtl="0" eaLnBrk="1" latinLnBrk="0" hangingPunct="1">
        <a:defRPr sz="1800" kern="1200">
          <a:solidFill>
            <a:schemeClr val="tx1"/>
          </a:solidFill>
          <a:latin typeface="+mn-lt"/>
          <a:ea typeface="+mn-ea"/>
          <a:cs typeface="+mn-cs"/>
        </a:defRPr>
      </a:lvl6pPr>
      <a:lvl7pPr marL="2742747" algn="l" defTabSz="914249" rtl="0" eaLnBrk="1" latinLnBrk="0" hangingPunct="1">
        <a:defRPr sz="1800" kern="1200">
          <a:solidFill>
            <a:schemeClr val="tx1"/>
          </a:solidFill>
          <a:latin typeface="+mn-lt"/>
          <a:ea typeface="+mn-ea"/>
          <a:cs typeface="+mn-cs"/>
        </a:defRPr>
      </a:lvl7pPr>
      <a:lvl8pPr marL="3199871" algn="l" defTabSz="914249" rtl="0" eaLnBrk="1" latinLnBrk="0" hangingPunct="1">
        <a:defRPr sz="1800" kern="1200">
          <a:solidFill>
            <a:schemeClr val="tx1"/>
          </a:solidFill>
          <a:latin typeface="+mn-lt"/>
          <a:ea typeface="+mn-ea"/>
          <a:cs typeface="+mn-cs"/>
        </a:defRPr>
      </a:lvl8pPr>
      <a:lvl9pPr marL="3656995" algn="l" defTabSz="914249"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0"/>
            <a:ext cx="9144000" cy="532780"/>
          </a:xfrm>
          <a:prstGeom prst="rect">
            <a:avLst/>
          </a:prstGeom>
          <a:solidFill>
            <a:srgbClr val="0055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99"/>
          </a:p>
        </p:txBody>
      </p:sp>
      <p:sp>
        <p:nvSpPr>
          <p:cNvPr id="11" name="Parallelogram 12"/>
          <p:cNvSpPr/>
          <p:nvPr/>
        </p:nvSpPr>
        <p:spPr>
          <a:xfrm>
            <a:off x="277319" y="0"/>
            <a:ext cx="8866682" cy="540400"/>
          </a:xfrm>
          <a:custGeom>
            <a:avLst/>
            <a:gdLst>
              <a:gd name="connsiteX0" fmla="*/ 0 w 9434286"/>
              <a:gd name="connsiteY0" fmla="*/ 532780 h 532780"/>
              <a:gd name="connsiteX1" fmla="*/ 136466 w 9434286"/>
              <a:gd name="connsiteY1" fmla="*/ 0 h 532780"/>
              <a:gd name="connsiteX2" fmla="*/ 9434286 w 9434286"/>
              <a:gd name="connsiteY2" fmla="*/ 0 h 532780"/>
              <a:gd name="connsiteX3" fmla="*/ 9297820 w 9434286"/>
              <a:gd name="connsiteY3" fmla="*/ 532780 h 532780"/>
              <a:gd name="connsiteX4" fmla="*/ 0 w 9434286"/>
              <a:gd name="connsiteY4" fmla="*/ 532780 h 532780"/>
              <a:gd name="connsiteX0" fmla="*/ 0 w 9297820"/>
              <a:gd name="connsiteY0" fmla="*/ 532780 h 532780"/>
              <a:gd name="connsiteX1" fmla="*/ 136466 w 9297820"/>
              <a:gd name="connsiteY1" fmla="*/ 0 h 532780"/>
              <a:gd name="connsiteX2" fmla="*/ 8634186 w 9297820"/>
              <a:gd name="connsiteY2" fmla="*/ 7620 h 532780"/>
              <a:gd name="connsiteX3" fmla="*/ 9297820 w 9297820"/>
              <a:gd name="connsiteY3" fmla="*/ 532780 h 532780"/>
              <a:gd name="connsiteX4" fmla="*/ 0 w 9297820"/>
              <a:gd name="connsiteY4" fmla="*/ 532780 h 532780"/>
              <a:gd name="connsiteX0" fmla="*/ 0 w 8642500"/>
              <a:gd name="connsiteY0" fmla="*/ 532780 h 532780"/>
              <a:gd name="connsiteX1" fmla="*/ 136466 w 8642500"/>
              <a:gd name="connsiteY1" fmla="*/ 0 h 532780"/>
              <a:gd name="connsiteX2" fmla="*/ 8634186 w 8642500"/>
              <a:gd name="connsiteY2" fmla="*/ 7620 h 532780"/>
              <a:gd name="connsiteX3" fmla="*/ 8642500 w 8642500"/>
              <a:gd name="connsiteY3" fmla="*/ 517540 h 532780"/>
              <a:gd name="connsiteX4" fmla="*/ 0 w 8642500"/>
              <a:gd name="connsiteY4" fmla="*/ 532780 h 532780"/>
              <a:gd name="connsiteX0" fmla="*/ 0 w 8642500"/>
              <a:gd name="connsiteY0" fmla="*/ 532780 h 540400"/>
              <a:gd name="connsiteX1" fmla="*/ 136466 w 8642500"/>
              <a:gd name="connsiteY1" fmla="*/ 0 h 540400"/>
              <a:gd name="connsiteX2" fmla="*/ 8634186 w 8642500"/>
              <a:gd name="connsiteY2" fmla="*/ 7620 h 540400"/>
              <a:gd name="connsiteX3" fmla="*/ 8642500 w 8642500"/>
              <a:gd name="connsiteY3" fmla="*/ 540400 h 540400"/>
              <a:gd name="connsiteX4" fmla="*/ 0 w 8642500"/>
              <a:gd name="connsiteY4" fmla="*/ 532780 h 540400"/>
              <a:gd name="connsiteX0" fmla="*/ 0 w 8642500"/>
              <a:gd name="connsiteY0" fmla="*/ 532780 h 540400"/>
              <a:gd name="connsiteX1" fmla="*/ 136466 w 8642500"/>
              <a:gd name="connsiteY1" fmla="*/ 0 h 540400"/>
              <a:gd name="connsiteX2" fmla="*/ 8641824 w 8642500"/>
              <a:gd name="connsiteY2" fmla="*/ 0 h 540400"/>
              <a:gd name="connsiteX3" fmla="*/ 8642500 w 8642500"/>
              <a:gd name="connsiteY3" fmla="*/ 540400 h 540400"/>
              <a:gd name="connsiteX4" fmla="*/ 0 w 8642500"/>
              <a:gd name="connsiteY4" fmla="*/ 532780 h 540400"/>
              <a:gd name="connsiteX0" fmla="*/ 0 w 8646302"/>
              <a:gd name="connsiteY0" fmla="*/ 532780 h 540400"/>
              <a:gd name="connsiteX1" fmla="*/ 140268 w 8646302"/>
              <a:gd name="connsiteY1" fmla="*/ 0 h 540400"/>
              <a:gd name="connsiteX2" fmla="*/ 8645626 w 8646302"/>
              <a:gd name="connsiteY2" fmla="*/ 0 h 540400"/>
              <a:gd name="connsiteX3" fmla="*/ 8646302 w 8646302"/>
              <a:gd name="connsiteY3" fmla="*/ 540400 h 540400"/>
              <a:gd name="connsiteX4" fmla="*/ 0 w 8646302"/>
              <a:gd name="connsiteY4" fmla="*/ 532780 h 54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6302" h="540400">
                <a:moveTo>
                  <a:pt x="0" y="532780"/>
                </a:moveTo>
                <a:lnTo>
                  <a:pt x="140268" y="0"/>
                </a:lnTo>
                <a:lnTo>
                  <a:pt x="8645626" y="0"/>
                </a:lnTo>
                <a:cubicBezTo>
                  <a:pt x="8645851" y="180133"/>
                  <a:pt x="8646077" y="360267"/>
                  <a:pt x="8646302" y="540400"/>
                </a:cubicBezTo>
                <a:lnTo>
                  <a:pt x="0" y="532780"/>
                </a:lnTo>
                <a:close/>
              </a:path>
            </a:pathLst>
          </a:cu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99"/>
          </a:p>
        </p:txBody>
      </p:sp>
      <p:cxnSp>
        <p:nvCxnSpPr>
          <p:cNvPr id="12" name="Straight Connector 11"/>
          <p:cNvCxnSpPr/>
          <p:nvPr/>
        </p:nvCxnSpPr>
        <p:spPr>
          <a:xfrm>
            <a:off x="0" y="532780"/>
            <a:ext cx="9144000" cy="0"/>
          </a:xfrm>
          <a:prstGeom prst="line">
            <a:avLst/>
          </a:prstGeom>
          <a:ln w="3175">
            <a:solidFill>
              <a:srgbClr val="00558C">
                <a:alpha val="40000"/>
              </a:srgb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0" y="540400"/>
            <a:ext cx="9144000" cy="0"/>
          </a:xfrm>
          <a:prstGeom prst="line">
            <a:avLst/>
          </a:prstGeom>
          <a:ln w="12700">
            <a:solidFill>
              <a:srgbClr val="00558C"/>
            </a:solidFill>
          </a:ln>
          <a:effectLst/>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0" y="4744660"/>
            <a:ext cx="9144000" cy="51404"/>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99"/>
          </a:p>
        </p:txBody>
      </p:sp>
      <p:sp>
        <p:nvSpPr>
          <p:cNvPr id="18" name="Rectangle 17"/>
          <p:cNvSpPr/>
          <p:nvPr/>
        </p:nvSpPr>
        <p:spPr>
          <a:xfrm>
            <a:off x="0" y="4719936"/>
            <a:ext cx="9144000" cy="45719"/>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99"/>
          </a:p>
        </p:txBody>
      </p:sp>
      <p:sp>
        <p:nvSpPr>
          <p:cNvPr id="24" name="Rectangle 23"/>
          <p:cNvSpPr/>
          <p:nvPr/>
        </p:nvSpPr>
        <p:spPr>
          <a:xfrm flipV="1">
            <a:off x="0" y="4740019"/>
            <a:ext cx="9144000" cy="394537"/>
          </a:xfrm>
          <a:prstGeom prst="rect">
            <a:avLst/>
          </a:prstGeom>
          <a:solidFill>
            <a:srgbClr val="0055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99"/>
          </a:p>
        </p:txBody>
      </p:sp>
      <p:cxnSp>
        <p:nvCxnSpPr>
          <p:cNvPr id="25" name="Straight Connector 24"/>
          <p:cNvCxnSpPr/>
          <p:nvPr/>
        </p:nvCxnSpPr>
        <p:spPr>
          <a:xfrm flipH="1">
            <a:off x="8654040" y="4742600"/>
            <a:ext cx="72570" cy="389182"/>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219107" y="0"/>
            <a:ext cx="182880" cy="746760"/>
          </a:xfrm>
          <a:prstGeom prst="line">
            <a:avLst/>
          </a:prstGeom>
          <a:ln w="317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372" y="4801050"/>
            <a:ext cx="795971" cy="271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2684470"/>
      </p:ext>
    </p:extLst>
  </p:cSld>
  <p:clrMap bg1="lt1" tx1="dk1" bg2="lt2" tx2="dk2" accent1="accent1" accent2="accent2" accent3="accent3" accent4="accent4" accent5="accent5" accent6="accent6" hlink="hlink" folHlink="folHlink"/>
  <p:txStyles>
    <p:titleStyle>
      <a:lvl1pPr algn="ctr" defTabSz="457124" rtl="0" eaLnBrk="1" latinLnBrk="0" hangingPunct="1">
        <a:spcBef>
          <a:spcPct val="0"/>
        </a:spcBef>
        <a:buNone/>
        <a:defRPr sz="4399" kern="1200">
          <a:solidFill>
            <a:schemeClr val="tx1"/>
          </a:solidFill>
          <a:latin typeface="+mj-lt"/>
          <a:ea typeface="+mj-ea"/>
          <a:cs typeface="+mj-cs"/>
        </a:defRPr>
      </a:lvl1pPr>
    </p:titleStyle>
    <p:bodyStyle>
      <a:lvl1pPr marL="342844" indent="-342844" algn="l" defTabSz="457124" rtl="0" eaLnBrk="1" latinLnBrk="0" hangingPunct="1">
        <a:spcBef>
          <a:spcPct val="20000"/>
        </a:spcBef>
        <a:buFont typeface="Arial"/>
        <a:buChar char="•"/>
        <a:defRPr sz="3199" kern="1200">
          <a:solidFill>
            <a:schemeClr val="tx1"/>
          </a:solidFill>
          <a:latin typeface="+mn-lt"/>
          <a:ea typeface="+mn-ea"/>
          <a:cs typeface="+mn-cs"/>
        </a:defRPr>
      </a:lvl1pPr>
      <a:lvl2pPr marL="742827" indent="-285703" algn="l" defTabSz="457124" rtl="0" eaLnBrk="1" latinLnBrk="0" hangingPunct="1">
        <a:spcBef>
          <a:spcPct val="20000"/>
        </a:spcBef>
        <a:buFont typeface="Arial"/>
        <a:buChar char="–"/>
        <a:defRPr sz="2800" kern="1200">
          <a:solidFill>
            <a:schemeClr val="tx1"/>
          </a:solidFill>
          <a:latin typeface="+mn-lt"/>
          <a:ea typeface="+mn-ea"/>
          <a:cs typeface="+mn-cs"/>
        </a:defRPr>
      </a:lvl2pPr>
      <a:lvl3pPr marL="1142811" indent="-228562" algn="l" defTabSz="457124" rtl="0" eaLnBrk="1" latinLnBrk="0" hangingPunct="1">
        <a:spcBef>
          <a:spcPct val="20000"/>
        </a:spcBef>
        <a:buFont typeface="Arial"/>
        <a:buChar char="•"/>
        <a:defRPr sz="2400" kern="1200">
          <a:solidFill>
            <a:schemeClr val="tx1"/>
          </a:solidFill>
          <a:latin typeface="+mn-lt"/>
          <a:ea typeface="+mn-ea"/>
          <a:cs typeface="+mn-cs"/>
        </a:defRPr>
      </a:lvl3pPr>
      <a:lvl4pPr marL="1599936" indent="-228562" algn="l" defTabSz="457124" rtl="0" eaLnBrk="1" latinLnBrk="0" hangingPunct="1">
        <a:spcBef>
          <a:spcPct val="20000"/>
        </a:spcBef>
        <a:buFont typeface="Arial"/>
        <a:buChar char="–"/>
        <a:defRPr sz="2000" kern="1200">
          <a:solidFill>
            <a:schemeClr val="tx1"/>
          </a:solidFill>
          <a:latin typeface="+mn-lt"/>
          <a:ea typeface="+mn-ea"/>
          <a:cs typeface="+mn-cs"/>
        </a:defRPr>
      </a:lvl4pPr>
      <a:lvl5pPr marL="2057060" indent="-228562" algn="l" defTabSz="457124" rtl="0" eaLnBrk="1" latinLnBrk="0" hangingPunct="1">
        <a:spcBef>
          <a:spcPct val="20000"/>
        </a:spcBef>
        <a:buFont typeface="Arial"/>
        <a:buChar char="»"/>
        <a:defRPr sz="2000" kern="1200">
          <a:solidFill>
            <a:schemeClr val="tx1"/>
          </a:solidFill>
          <a:latin typeface="+mn-lt"/>
          <a:ea typeface="+mn-ea"/>
          <a:cs typeface="+mn-cs"/>
        </a:defRPr>
      </a:lvl5pPr>
      <a:lvl6pPr marL="2514184" indent="-228562" algn="l" defTabSz="457124" rtl="0" eaLnBrk="1" latinLnBrk="0" hangingPunct="1">
        <a:spcBef>
          <a:spcPct val="20000"/>
        </a:spcBef>
        <a:buFont typeface="Arial"/>
        <a:buChar char="•"/>
        <a:defRPr sz="2000" kern="1200">
          <a:solidFill>
            <a:schemeClr val="tx1"/>
          </a:solidFill>
          <a:latin typeface="+mn-lt"/>
          <a:ea typeface="+mn-ea"/>
          <a:cs typeface="+mn-cs"/>
        </a:defRPr>
      </a:lvl6pPr>
      <a:lvl7pPr marL="2971309" indent="-228562" algn="l" defTabSz="457124" rtl="0" eaLnBrk="1" latinLnBrk="0" hangingPunct="1">
        <a:spcBef>
          <a:spcPct val="20000"/>
        </a:spcBef>
        <a:buFont typeface="Arial"/>
        <a:buChar char="•"/>
        <a:defRPr sz="2000" kern="1200">
          <a:solidFill>
            <a:schemeClr val="tx1"/>
          </a:solidFill>
          <a:latin typeface="+mn-lt"/>
          <a:ea typeface="+mn-ea"/>
          <a:cs typeface="+mn-cs"/>
        </a:defRPr>
      </a:lvl7pPr>
      <a:lvl8pPr marL="3428433" indent="-228562" algn="l" defTabSz="457124" rtl="0" eaLnBrk="1" latinLnBrk="0" hangingPunct="1">
        <a:spcBef>
          <a:spcPct val="20000"/>
        </a:spcBef>
        <a:buFont typeface="Arial"/>
        <a:buChar char="•"/>
        <a:defRPr sz="2000" kern="1200">
          <a:solidFill>
            <a:schemeClr val="tx1"/>
          </a:solidFill>
          <a:latin typeface="+mn-lt"/>
          <a:ea typeface="+mn-ea"/>
          <a:cs typeface="+mn-cs"/>
        </a:defRPr>
      </a:lvl8pPr>
      <a:lvl9pPr marL="3885557" indent="-228562" algn="l" defTabSz="45712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24" rtl="0" eaLnBrk="1" latinLnBrk="0" hangingPunct="1">
        <a:defRPr sz="1800" kern="1200">
          <a:solidFill>
            <a:schemeClr val="tx1"/>
          </a:solidFill>
          <a:latin typeface="+mn-lt"/>
          <a:ea typeface="+mn-ea"/>
          <a:cs typeface="+mn-cs"/>
        </a:defRPr>
      </a:lvl1pPr>
      <a:lvl2pPr marL="457124" algn="l" defTabSz="457124" rtl="0" eaLnBrk="1" latinLnBrk="0" hangingPunct="1">
        <a:defRPr sz="1800" kern="1200">
          <a:solidFill>
            <a:schemeClr val="tx1"/>
          </a:solidFill>
          <a:latin typeface="+mn-lt"/>
          <a:ea typeface="+mn-ea"/>
          <a:cs typeface="+mn-cs"/>
        </a:defRPr>
      </a:lvl2pPr>
      <a:lvl3pPr marL="914249" algn="l" defTabSz="457124" rtl="0" eaLnBrk="1" latinLnBrk="0" hangingPunct="1">
        <a:defRPr sz="1800" kern="1200">
          <a:solidFill>
            <a:schemeClr val="tx1"/>
          </a:solidFill>
          <a:latin typeface="+mn-lt"/>
          <a:ea typeface="+mn-ea"/>
          <a:cs typeface="+mn-cs"/>
        </a:defRPr>
      </a:lvl3pPr>
      <a:lvl4pPr marL="1371373" algn="l" defTabSz="457124" rtl="0" eaLnBrk="1" latinLnBrk="0" hangingPunct="1">
        <a:defRPr sz="1800" kern="1200">
          <a:solidFill>
            <a:schemeClr val="tx1"/>
          </a:solidFill>
          <a:latin typeface="+mn-lt"/>
          <a:ea typeface="+mn-ea"/>
          <a:cs typeface="+mn-cs"/>
        </a:defRPr>
      </a:lvl4pPr>
      <a:lvl5pPr marL="1828498" algn="l" defTabSz="457124" rtl="0" eaLnBrk="1" latinLnBrk="0" hangingPunct="1">
        <a:defRPr sz="1800" kern="1200">
          <a:solidFill>
            <a:schemeClr val="tx1"/>
          </a:solidFill>
          <a:latin typeface="+mn-lt"/>
          <a:ea typeface="+mn-ea"/>
          <a:cs typeface="+mn-cs"/>
        </a:defRPr>
      </a:lvl5pPr>
      <a:lvl6pPr marL="2285622" algn="l" defTabSz="457124" rtl="0" eaLnBrk="1" latinLnBrk="0" hangingPunct="1">
        <a:defRPr sz="1800" kern="1200">
          <a:solidFill>
            <a:schemeClr val="tx1"/>
          </a:solidFill>
          <a:latin typeface="+mn-lt"/>
          <a:ea typeface="+mn-ea"/>
          <a:cs typeface="+mn-cs"/>
        </a:defRPr>
      </a:lvl6pPr>
      <a:lvl7pPr marL="2742747" algn="l" defTabSz="457124" rtl="0" eaLnBrk="1" latinLnBrk="0" hangingPunct="1">
        <a:defRPr sz="1800" kern="1200">
          <a:solidFill>
            <a:schemeClr val="tx1"/>
          </a:solidFill>
          <a:latin typeface="+mn-lt"/>
          <a:ea typeface="+mn-ea"/>
          <a:cs typeface="+mn-cs"/>
        </a:defRPr>
      </a:lvl7pPr>
      <a:lvl8pPr marL="3199871" algn="l" defTabSz="457124" rtl="0" eaLnBrk="1" latinLnBrk="0" hangingPunct="1">
        <a:defRPr sz="1800" kern="1200">
          <a:solidFill>
            <a:schemeClr val="tx1"/>
          </a:solidFill>
          <a:latin typeface="+mn-lt"/>
          <a:ea typeface="+mn-ea"/>
          <a:cs typeface="+mn-cs"/>
        </a:defRPr>
      </a:lvl8pPr>
      <a:lvl9pPr marL="3656995" algn="l" defTabSz="457124"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Rectangle 16"/>
          <p:cNvSpPr/>
          <p:nvPr/>
        </p:nvSpPr>
        <p:spPr>
          <a:xfrm>
            <a:off x="0" y="0"/>
            <a:ext cx="9144000" cy="532780"/>
          </a:xfrm>
          <a:prstGeom prst="rect">
            <a:avLst/>
          </a:prstGeom>
          <a:solidFill>
            <a:srgbClr val="0055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99"/>
          </a:p>
        </p:txBody>
      </p:sp>
      <p:sp>
        <p:nvSpPr>
          <p:cNvPr id="19" name="Parallelogram 12"/>
          <p:cNvSpPr/>
          <p:nvPr/>
        </p:nvSpPr>
        <p:spPr>
          <a:xfrm>
            <a:off x="277319" y="0"/>
            <a:ext cx="8866682" cy="540400"/>
          </a:xfrm>
          <a:custGeom>
            <a:avLst/>
            <a:gdLst>
              <a:gd name="connsiteX0" fmla="*/ 0 w 9434286"/>
              <a:gd name="connsiteY0" fmla="*/ 532780 h 532780"/>
              <a:gd name="connsiteX1" fmla="*/ 136466 w 9434286"/>
              <a:gd name="connsiteY1" fmla="*/ 0 h 532780"/>
              <a:gd name="connsiteX2" fmla="*/ 9434286 w 9434286"/>
              <a:gd name="connsiteY2" fmla="*/ 0 h 532780"/>
              <a:gd name="connsiteX3" fmla="*/ 9297820 w 9434286"/>
              <a:gd name="connsiteY3" fmla="*/ 532780 h 532780"/>
              <a:gd name="connsiteX4" fmla="*/ 0 w 9434286"/>
              <a:gd name="connsiteY4" fmla="*/ 532780 h 532780"/>
              <a:gd name="connsiteX0" fmla="*/ 0 w 9297820"/>
              <a:gd name="connsiteY0" fmla="*/ 532780 h 532780"/>
              <a:gd name="connsiteX1" fmla="*/ 136466 w 9297820"/>
              <a:gd name="connsiteY1" fmla="*/ 0 h 532780"/>
              <a:gd name="connsiteX2" fmla="*/ 8634186 w 9297820"/>
              <a:gd name="connsiteY2" fmla="*/ 7620 h 532780"/>
              <a:gd name="connsiteX3" fmla="*/ 9297820 w 9297820"/>
              <a:gd name="connsiteY3" fmla="*/ 532780 h 532780"/>
              <a:gd name="connsiteX4" fmla="*/ 0 w 9297820"/>
              <a:gd name="connsiteY4" fmla="*/ 532780 h 532780"/>
              <a:gd name="connsiteX0" fmla="*/ 0 w 8642500"/>
              <a:gd name="connsiteY0" fmla="*/ 532780 h 532780"/>
              <a:gd name="connsiteX1" fmla="*/ 136466 w 8642500"/>
              <a:gd name="connsiteY1" fmla="*/ 0 h 532780"/>
              <a:gd name="connsiteX2" fmla="*/ 8634186 w 8642500"/>
              <a:gd name="connsiteY2" fmla="*/ 7620 h 532780"/>
              <a:gd name="connsiteX3" fmla="*/ 8642500 w 8642500"/>
              <a:gd name="connsiteY3" fmla="*/ 517540 h 532780"/>
              <a:gd name="connsiteX4" fmla="*/ 0 w 8642500"/>
              <a:gd name="connsiteY4" fmla="*/ 532780 h 532780"/>
              <a:gd name="connsiteX0" fmla="*/ 0 w 8642500"/>
              <a:gd name="connsiteY0" fmla="*/ 532780 h 540400"/>
              <a:gd name="connsiteX1" fmla="*/ 136466 w 8642500"/>
              <a:gd name="connsiteY1" fmla="*/ 0 h 540400"/>
              <a:gd name="connsiteX2" fmla="*/ 8634186 w 8642500"/>
              <a:gd name="connsiteY2" fmla="*/ 7620 h 540400"/>
              <a:gd name="connsiteX3" fmla="*/ 8642500 w 8642500"/>
              <a:gd name="connsiteY3" fmla="*/ 540400 h 540400"/>
              <a:gd name="connsiteX4" fmla="*/ 0 w 8642500"/>
              <a:gd name="connsiteY4" fmla="*/ 532780 h 540400"/>
              <a:gd name="connsiteX0" fmla="*/ 0 w 8642500"/>
              <a:gd name="connsiteY0" fmla="*/ 532780 h 540400"/>
              <a:gd name="connsiteX1" fmla="*/ 136466 w 8642500"/>
              <a:gd name="connsiteY1" fmla="*/ 0 h 540400"/>
              <a:gd name="connsiteX2" fmla="*/ 8641824 w 8642500"/>
              <a:gd name="connsiteY2" fmla="*/ 0 h 540400"/>
              <a:gd name="connsiteX3" fmla="*/ 8642500 w 8642500"/>
              <a:gd name="connsiteY3" fmla="*/ 540400 h 540400"/>
              <a:gd name="connsiteX4" fmla="*/ 0 w 8642500"/>
              <a:gd name="connsiteY4" fmla="*/ 532780 h 540400"/>
              <a:gd name="connsiteX0" fmla="*/ 0 w 8646302"/>
              <a:gd name="connsiteY0" fmla="*/ 532780 h 540400"/>
              <a:gd name="connsiteX1" fmla="*/ 140268 w 8646302"/>
              <a:gd name="connsiteY1" fmla="*/ 0 h 540400"/>
              <a:gd name="connsiteX2" fmla="*/ 8645626 w 8646302"/>
              <a:gd name="connsiteY2" fmla="*/ 0 h 540400"/>
              <a:gd name="connsiteX3" fmla="*/ 8646302 w 8646302"/>
              <a:gd name="connsiteY3" fmla="*/ 540400 h 540400"/>
              <a:gd name="connsiteX4" fmla="*/ 0 w 8646302"/>
              <a:gd name="connsiteY4" fmla="*/ 532780 h 54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6302" h="540400">
                <a:moveTo>
                  <a:pt x="0" y="532780"/>
                </a:moveTo>
                <a:lnTo>
                  <a:pt x="140268" y="0"/>
                </a:lnTo>
                <a:lnTo>
                  <a:pt x="8645626" y="0"/>
                </a:lnTo>
                <a:cubicBezTo>
                  <a:pt x="8645851" y="180133"/>
                  <a:pt x="8646077" y="360267"/>
                  <a:pt x="8646302" y="540400"/>
                </a:cubicBezTo>
                <a:lnTo>
                  <a:pt x="0" y="532780"/>
                </a:lnTo>
                <a:close/>
              </a:path>
            </a:pathLst>
          </a:cu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99"/>
          </a:p>
        </p:txBody>
      </p:sp>
      <p:cxnSp>
        <p:nvCxnSpPr>
          <p:cNvPr id="20" name="Straight Connector 19"/>
          <p:cNvCxnSpPr/>
          <p:nvPr/>
        </p:nvCxnSpPr>
        <p:spPr>
          <a:xfrm>
            <a:off x="0" y="532780"/>
            <a:ext cx="9144000" cy="0"/>
          </a:xfrm>
          <a:prstGeom prst="line">
            <a:avLst/>
          </a:prstGeom>
          <a:ln w="3175">
            <a:solidFill>
              <a:srgbClr val="00558C">
                <a:alpha val="40000"/>
              </a:srgb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0" y="540400"/>
            <a:ext cx="9144000" cy="0"/>
          </a:xfrm>
          <a:prstGeom prst="line">
            <a:avLst/>
          </a:prstGeom>
          <a:ln w="12700">
            <a:solidFill>
              <a:srgbClr val="00558C"/>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0" y="4744660"/>
            <a:ext cx="9144000" cy="51404"/>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99"/>
          </a:p>
        </p:txBody>
      </p:sp>
      <p:sp>
        <p:nvSpPr>
          <p:cNvPr id="13" name="Rectangle 12"/>
          <p:cNvSpPr/>
          <p:nvPr/>
        </p:nvSpPr>
        <p:spPr>
          <a:xfrm>
            <a:off x="0" y="4719936"/>
            <a:ext cx="9144000" cy="45719"/>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99"/>
          </a:p>
        </p:txBody>
      </p:sp>
      <p:sp>
        <p:nvSpPr>
          <p:cNvPr id="15" name="Rectangle 14"/>
          <p:cNvSpPr/>
          <p:nvPr/>
        </p:nvSpPr>
        <p:spPr>
          <a:xfrm flipV="1">
            <a:off x="0" y="4740019"/>
            <a:ext cx="9144000" cy="394537"/>
          </a:xfrm>
          <a:prstGeom prst="rect">
            <a:avLst/>
          </a:prstGeom>
          <a:solidFill>
            <a:srgbClr val="0055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99"/>
          </a:p>
        </p:txBody>
      </p:sp>
      <p:cxnSp>
        <p:nvCxnSpPr>
          <p:cNvPr id="16" name="Straight Connector 15"/>
          <p:cNvCxnSpPr/>
          <p:nvPr/>
        </p:nvCxnSpPr>
        <p:spPr>
          <a:xfrm flipH="1">
            <a:off x="8654040" y="4742600"/>
            <a:ext cx="72570" cy="389182"/>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219107" y="0"/>
            <a:ext cx="182880" cy="746760"/>
          </a:xfrm>
          <a:prstGeom prst="line">
            <a:avLst/>
          </a:prstGeom>
          <a:ln w="317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372" y="4801050"/>
            <a:ext cx="795971" cy="271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3528666"/>
      </p:ext>
    </p:extLst>
  </p:cSld>
  <p:clrMap bg1="lt1" tx1="dk1" bg2="lt2" tx2="dk2" accent1="accent1" accent2="accent2" accent3="accent3" accent4="accent4" accent5="accent5" accent6="accent6" hlink="hlink" folHlink="folHlink"/>
  <p:txStyles>
    <p:titleStyle>
      <a:lvl1pPr algn="ctr" defTabSz="457124" rtl="0" eaLnBrk="1" latinLnBrk="0" hangingPunct="1">
        <a:spcBef>
          <a:spcPct val="0"/>
        </a:spcBef>
        <a:buNone/>
        <a:defRPr sz="4399" kern="1200">
          <a:solidFill>
            <a:schemeClr val="tx1"/>
          </a:solidFill>
          <a:latin typeface="+mj-lt"/>
          <a:ea typeface="+mj-ea"/>
          <a:cs typeface="+mj-cs"/>
        </a:defRPr>
      </a:lvl1pPr>
    </p:titleStyle>
    <p:bodyStyle>
      <a:lvl1pPr marL="342844" indent="-342844" algn="l" defTabSz="457124" rtl="0" eaLnBrk="1" latinLnBrk="0" hangingPunct="1">
        <a:spcBef>
          <a:spcPct val="20000"/>
        </a:spcBef>
        <a:buFont typeface="Arial"/>
        <a:buChar char="•"/>
        <a:defRPr sz="3199" kern="1200">
          <a:solidFill>
            <a:schemeClr val="tx1"/>
          </a:solidFill>
          <a:latin typeface="+mn-lt"/>
          <a:ea typeface="+mn-ea"/>
          <a:cs typeface="+mn-cs"/>
        </a:defRPr>
      </a:lvl1pPr>
      <a:lvl2pPr marL="742827" indent="-285703" algn="l" defTabSz="457124" rtl="0" eaLnBrk="1" latinLnBrk="0" hangingPunct="1">
        <a:spcBef>
          <a:spcPct val="20000"/>
        </a:spcBef>
        <a:buFont typeface="Arial"/>
        <a:buChar char="–"/>
        <a:defRPr sz="2800" kern="1200">
          <a:solidFill>
            <a:schemeClr val="tx1"/>
          </a:solidFill>
          <a:latin typeface="+mn-lt"/>
          <a:ea typeface="+mn-ea"/>
          <a:cs typeface="+mn-cs"/>
        </a:defRPr>
      </a:lvl2pPr>
      <a:lvl3pPr marL="1142811" indent="-228562" algn="l" defTabSz="457124" rtl="0" eaLnBrk="1" latinLnBrk="0" hangingPunct="1">
        <a:spcBef>
          <a:spcPct val="20000"/>
        </a:spcBef>
        <a:buFont typeface="Arial"/>
        <a:buChar char="•"/>
        <a:defRPr sz="2400" kern="1200">
          <a:solidFill>
            <a:schemeClr val="tx1"/>
          </a:solidFill>
          <a:latin typeface="+mn-lt"/>
          <a:ea typeface="+mn-ea"/>
          <a:cs typeface="+mn-cs"/>
        </a:defRPr>
      </a:lvl3pPr>
      <a:lvl4pPr marL="1599936" indent="-228562" algn="l" defTabSz="457124" rtl="0" eaLnBrk="1" latinLnBrk="0" hangingPunct="1">
        <a:spcBef>
          <a:spcPct val="20000"/>
        </a:spcBef>
        <a:buFont typeface="Arial"/>
        <a:buChar char="–"/>
        <a:defRPr sz="2000" kern="1200">
          <a:solidFill>
            <a:schemeClr val="tx1"/>
          </a:solidFill>
          <a:latin typeface="+mn-lt"/>
          <a:ea typeface="+mn-ea"/>
          <a:cs typeface="+mn-cs"/>
        </a:defRPr>
      </a:lvl4pPr>
      <a:lvl5pPr marL="2057060" indent="-228562" algn="l" defTabSz="457124" rtl="0" eaLnBrk="1" latinLnBrk="0" hangingPunct="1">
        <a:spcBef>
          <a:spcPct val="20000"/>
        </a:spcBef>
        <a:buFont typeface="Arial"/>
        <a:buChar char="»"/>
        <a:defRPr sz="2000" kern="1200">
          <a:solidFill>
            <a:schemeClr val="tx1"/>
          </a:solidFill>
          <a:latin typeface="+mn-lt"/>
          <a:ea typeface="+mn-ea"/>
          <a:cs typeface="+mn-cs"/>
        </a:defRPr>
      </a:lvl5pPr>
      <a:lvl6pPr marL="2514184" indent="-228562" algn="l" defTabSz="457124" rtl="0" eaLnBrk="1" latinLnBrk="0" hangingPunct="1">
        <a:spcBef>
          <a:spcPct val="20000"/>
        </a:spcBef>
        <a:buFont typeface="Arial"/>
        <a:buChar char="•"/>
        <a:defRPr sz="2000" kern="1200">
          <a:solidFill>
            <a:schemeClr val="tx1"/>
          </a:solidFill>
          <a:latin typeface="+mn-lt"/>
          <a:ea typeface="+mn-ea"/>
          <a:cs typeface="+mn-cs"/>
        </a:defRPr>
      </a:lvl6pPr>
      <a:lvl7pPr marL="2971309" indent="-228562" algn="l" defTabSz="457124" rtl="0" eaLnBrk="1" latinLnBrk="0" hangingPunct="1">
        <a:spcBef>
          <a:spcPct val="20000"/>
        </a:spcBef>
        <a:buFont typeface="Arial"/>
        <a:buChar char="•"/>
        <a:defRPr sz="2000" kern="1200">
          <a:solidFill>
            <a:schemeClr val="tx1"/>
          </a:solidFill>
          <a:latin typeface="+mn-lt"/>
          <a:ea typeface="+mn-ea"/>
          <a:cs typeface="+mn-cs"/>
        </a:defRPr>
      </a:lvl7pPr>
      <a:lvl8pPr marL="3428433" indent="-228562" algn="l" defTabSz="457124" rtl="0" eaLnBrk="1" latinLnBrk="0" hangingPunct="1">
        <a:spcBef>
          <a:spcPct val="20000"/>
        </a:spcBef>
        <a:buFont typeface="Arial"/>
        <a:buChar char="•"/>
        <a:defRPr sz="2000" kern="1200">
          <a:solidFill>
            <a:schemeClr val="tx1"/>
          </a:solidFill>
          <a:latin typeface="+mn-lt"/>
          <a:ea typeface="+mn-ea"/>
          <a:cs typeface="+mn-cs"/>
        </a:defRPr>
      </a:lvl8pPr>
      <a:lvl9pPr marL="3885557" indent="-228562" algn="l" defTabSz="45712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24" rtl="0" eaLnBrk="1" latinLnBrk="0" hangingPunct="1">
        <a:defRPr sz="1800" kern="1200">
          <a:solidFill>
            <a:schemeClr val="tx1"/>
          </a:solidFill>
          <a:latin typeface="+mn-lt"/>
          <a:ea typeface="+mn-ea"/>
          <a:cs typeface="+mn-cs"/>
        </a:defRPr>
      </a:lvl1pPr>
      <a:lvl2pPr marL="457124" algn="l" defTabSz="457124" rtl="0" eaLnBrk="1" latinLnBrk="0" hangingPunct="1">
        <a:defRPr sz="1800" kern="1200">
          <a:solidFill>
            <a:schemeClr val="tx1"/>
          </a:solidFill>
          <a:latin typeface="+mn-lt"/>
          <a:ea typeface="+mn-ea"/>
          <a:cs typeface="+mn-cs"/>
        </a:defRPr>
      </a:lvl2pPr>
      <a:lvl3pPr marL="914249" algn="l" defTabSz="457124" rtl="0" eaLnBrk="1" latinLnBrk="0" hangingPunct="1">
        <a:defRPr sz="1800" kern="1200">
          <a:solidFill>
            <a:schemeClr val="tx1"/>
          </a:solidFill>
          <a:latin typeface="+mn-lt"/>
          <a:ea typeface="+mn-ea"/>
          <a:cs typeface="+mn-cs"/>
        </a:defRPr>
      </a:lvl3pPr>
      <a:lvl4pPr marL="1371373" algn="l" defTabSz="457124" rtl="0" eaLnBrk="1" latinLnBrk="0" hangingPunct="1">
        <a:defRPr sz="1800" kern="1200">
          <a:solidFill>
            <a:schemeClr val="tx1"/>
          </a:solidFill>
          <a:latin typeface="+mn-lt"/>
          <a:ea typeface="+mn-ea"/>
          <a:cs typeface="+mn-cs"/>
        </a:defRPr>
      </a:lvl4pPr>
      <a:lvl5pPr marL="1828498" algn="l" defTabSz="457124" rtl="0" eaLnBrk="1" latinLnBrk="0" hangingPunct="1">
        <a:defRPr sz="1800" kern="1200">
          <a:solidFill>
            <a:schemeClr val="tx1"/>
          </a:solidFill>
          <a:latin typeface="+mn-lt"/>
          <a:ea typeface="+mn-ea"/>
          <a:cs typeface="+mn-cs"/>
        </a:defRPr>
      </a:lvl5pPr>
      <a:lvl6pPr marL="2285622" algn="l" defTabSz="457124" rtl="0" eaLnBrk="1" latinLnBrk="0" hangingPunct="1">
        <a:defRPr sz="1800" kern="1200">
          <a:solidFill>
            <a:schemeClr val="tx1"/>
          </a:solidFill>
          <a:latin typeface="+mn-lt"/>
          <a:ea typeface="+mn-ea"/>
          <a:cs typeface="+mn-cs"/>
        </a:defRPr>
      </a:lvl6pPr>
      <a:lvl7pPr marL="2742747" algn="l" defTabSz="457124" rtl="0" eaLnBrk="1" latinLnBrk="0" hangingPunct="1">
        <a:defRPr sz="1800" kern="1200">
          <a:solidFill>
            <a:schemeClr val="tx1"/>
          </a:solidFill>
          <a:latin typeface="+mn-lt"/>
          <a:ea typeface="+mn-ea"/>
          <a:cs typeface="+mn-cs"/>
        </a:defRPr>
      </a:lvl7pPr>
      <a:lvl8pPr marL="3199871" algn="l" defTabSz="457124" rtl="0" eaLnBrk="1" latinLnBrk="0" hangingPunct="1">
        <a:defRPr sz="1800" kern="1200">
          <a:solidFill>
            <a:schemeClr val="tx1"/>
          </a:solidFill>
          <a:latin typeface="+mn-lt"/>
          <a:ea typeface="+mn-ea"/>
          <a:cs typeface="+mn-cs"/>
        </a:defRPr>
      </a:lvl8pPr>
      <a:lvl9pPr marL="3656995" algn="l" defTabSz="457124"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0"/>
            <a:ext cx="9144000" cy="532780"/>
          </a:xfrm>
          <a:prstGeom prst="rect">
            <a:avLst/>
          </a:prstGeom>
          <a:solidFill>
            <a:srgbClr val="0055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099"/>
          </a:p>
        </p:txBody>
      </p:sp>
      <p:sp>
        <p:nvSpPr>
          <p:cNvPr id="11" name="Parallelogram 12"/>
          <p:cNvSpPr/>
          <p:nvPr/>
        </p:nvSpPr>
        <p:spPr>
          <a:xfrm>
            <a:off x="277319" y="0"/>
            <a:ext cx="8866682" cy="540400"/>
          </a:xfrm>
          <a:custGeom>
            <a:avLst/>
            <a:gdLst>
              <a:gd name="connsiteX0" fmla="*/ 0 w 9434286"/>
              <a:gd name="connsiteY0" fmla="*/ 532780 h 532780"/>
              <a:gd name="connsiteX1" fmla="*/ 136466 w 9434286"/>
              <a:gd name="connsiteY1" fmla="*/ 0 h 532780"/>
              <a:gd name="connsiteX2" fmla="*/ 9434286 w 9434286"/>
              <a:gd name="connsiteY2" fmla="*/ 0 h 532780"/>
              <a:gd name="connsiteX3" fmla="*/ 9297820 w 9434286"/>
              <a:gd name="connsiteY3" fmla="*/ 532780 h 532780"/>
              <a:gd name="connsiteX4" fmla="*/ 0 w 9434286"/>
              <a:gd name="connsiteY4" fmla="*/ 532780 h 532780"/>
              <a:gd name="connsiteX0" fmla="*/ 0 w 9297820"/>
              <a:gd name="connsiteY0" fmla="*/ 532780 h 532780"/>
              <a:gd name="connsiteX1" fmla="*/ 136466 w 9297820"/>
              <a:gd name="connsiteY1" fmla="*/ 0 h 532780"/>
              <a:gd name="connsiteX2" fmla="*/ 8634186 w 9297820"/>
              <a:gd name="connsiteY2" fmla="*/ 7620 h 532780"/>
              <a:gd name="connsiteX3" fmla="*/ 9297820 w 9297820"/>
              <a:gd name="connsiteY3" fmla="*/ 532780 h 532780"/>
              <a:gd name="connsiteX4" fmla="*/ 0 w 9297820"/>
              <a:gd name="connsiteY4" fmla="*/ 532780 h 532780"/>
              <a:gd name="connsiteX0" fmla="*/ 0 w 8642500"/>
              <a:gd name="connsiteY0" fmla="*/ 532780 h 532780"/>
              <a:gd name="connsiteX1" fmla="*/ 136466 w 8642500"/>
              <a:gd name="connsiteY1" fmla="*/ 0 h 532780"/>
              <a:gd name="connsiteX2" fmla="*/ 8634186 w 8642500"/>
              <a:gd name="connsiteY2" fmla="*/ 7620 h 532780"/>
              <a:gd name="connsiteX3" fmla="*/ 8642500 w 8642500"/>
              <a:gd name="connsiteY3" fmla="*/ 517540 h 532780"/>
              <a:gd name="connsiteX4" fmla="*/ 0 w 8642500"/>
              <a:gd name="connsiteY4" fmla="*/ 532780 h 532780"/>
              <a:gd name="connsiteX0" fmla="*/ 0 w 8642500"/>
              <a:gd name="connsiteY0" fmla="*/ 532780 h 540400"/>
              <a:gd name="connsiteX1" fmla="*/ 136466 w 8642500"/>
              <a:gd name="connsiteY1" fmla="*/ 0 h 540400"/>
              <a:gd name="connsiteX2" fmla="*/ 8634186 w 8642500"/>
              <a:gd name="connsiteY2" fmla="*/ 7620 h 540400"/>
              <a:gd name="connsiteX3" fmla="*/ 8642500 w 8642500"/>
              <a:gd name="connsiteY3" fmla="*/ 540400 h 540400"/>
              <a:gd name="connsiteX4" fmla="*/ 0 w 8642500"/>
              <a:gd name="connsiteY4" fmla="*/ 532780 h 540400"/>
              <a:gd name="connsiteX0" fmla="*/ 0 w 8642500"/>
              <a:gd name="connsiteY0" fmla="*/ 532780 h 540400"/>
              <a:gd name="connsiteX1" fmla="*/ 136466 w 8642500"/>
              <a:gd name="connsiteY1" fmla="*/ 0 h 540400"/>
              <a:gd name="connsiteX2" fmla="*/ 8641824 w 8642500"/>
              <a:gd name="connsiteY2" fmla="*/ 0 h 540400"/>
              <a:gd name="connsiteX3" fmla="*/ 8642500 w 8642500"/>
              <a:gd name="connsiteY3" fmla="*/ 540400 h 540400"/>
              <a:gd name="connsiteX4" fmla="*/ 0 w 8642500"/>
              <a:gd name="connsiteY4" fmla="*/ 532780 h 540400"/>
              <a:gd name="connsiteX0" fmla="*/ 0 w 8646302"/>
              <a:gd name="connsiteY0" fmla="*/ 532780 h 540400"/>
              <a:gd name="connsiteX1" fmla="*/ 140268 w 8646302"/>
              <a:gd name="connsiteY1" fmla="*/ 0 h 540400"/>
              <a:gd name="connsiteX2" fmla="*/ 8645626 w 8646302"/>
              <a:gd name="connsiteY2" fmla="*/ 0 h 540400"/>
              <a:gd name="connsiteX3" fmla="*/ 8646302 w 8646302"/>
              <a:gd name="connsiteY3" fmla="*/ 540400 h 540400"/>
              <a:gd name="connsiteX4" fmla="*/ 0 w 8646302"/>
              <a:gd name="connsiteY4" fmla="*/ 532780 h 54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6302" h="540400">
                <a:moveTo>
                  <a:pt x="0" y="532780"/>
                </a:moveTo>
                <a:lnTo>
                  <a:pt x="140268" y="0"/>
                </a:lnTo>
                <a:lnTo>
                  <a:pt x="8645626" y="0"/>
                </a:lnTo>
                <a:cubicBezTo>
                  <a:pt x="8645851" y="180133"/>
                  <a:pt x="8646077" y="360267"/>
                  <a:pt x="8646302" y="540400"/>
                </a:cubicBezTo>
                <a:lnTo>
                  <a:pt x="0" y="532780"/>
                </a:lnTo>
                <a:close/>
              </a:path>
            </a:pathLst>
          </a:cu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099"/>
          </a:p>
        </p:txBody>
      </p:sp>
      <p:cxnSp>
        <p:nvCxnSpPr>
          <p:cNvPr id="12" name="Straight Connector 11"/>
          <p:cNvCxnSpPr/>
          <p:nvPr/>
        </p:nvCxnSpPr>
        <p:spPr>
          <a:xfrm>
            <a:off x="0" y="532780"/>
            <a:ext cx="9144000" cy="0"/>
          </a:xfrm>
          <a:prstGeom prst="line">
            <a:avLst/>
          </a:prstGeom>
          <a:ln w="3175">
            <a:solidFill>
              <a:srgbClr val="00558C">
                <a:alpha val="40000"/>
              </a:srgb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0" y="540400"/>
            <a:ext cx="9144000" cy="0"/>
          </a:xfrm>
          <a:prstGeom prst="line">
            <a:avLst/>
          </a:prstGeom>
          <a:ln w="12700">
            <a:solidFill>
              <a:srgbClr val="00558C"/>
            </a:solidFill>
          </a:ln>
          <a:effectLst/>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0" y="4744660"/>
            <a:ext cx="9144000" cy="51404"/>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099"/>
          </a:p>
        </p:txBody>
      </p:sp>
      <p:sp>
        <p:nvSpPr>
          <p:cNvPr id="18" name="Rectangle 17"/>
          <p:cNvSpPr/>
          <p:nvPr/>
        </p:nvSpPr>
        <p:spPr>
          <a:xfrm>
            <a:off x="0" y="4719936"/>
            <a:ext cx="9144000" cy="45719"/>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099"/>
          </a:p>
        </p:txBody>
      </p:sp>
      <p:sp>
        <p:nvSpPr>
          <p:cNvPr id="24" name="Rectangle 23"/>
          <p:cNvSpPr/>
          <p:nvPr/>
        </p:nvSpPr>
        <p:spPr>
          <a:xfrm flipV="1">
            <a:off x="0" y="4740019"/>
            <a:ext cx="9144000" cy="394537"/>
          </a:xfrm>
          <a:prstGeom prst="rect">
            <a:avLst/>
          </a:prstGeom>
          <a:solidFill>
            <a:srgbClr val="0055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099"/>
          </a:p>
        </p:txBody>
      </p:sp>
      <p:cxnSp>
        <p:nvCxnSpPr>
          <p:cNvPr id="25" name="Straight Connector 24"/>
          <p:cNvCxnSpPr/>
          <p:nvPr/>
        </p:nvCxnSpPr>
        <p:spPr>
          <a:xfrm flipH="1">
            <a:off x="8654040" y="4742600"/>
            <a:ext cx="72570" cy="389182"/>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219107" y="0"/>
            <a:ext cx="182880" cy="746760"/>
          </a:xfrm>
          <a:prstGeom prst="line">
            <a:avLst/>
          </a:prstGeom>
          <a:ln w="317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372" y="4801050"/>
            <a:ext cx="795971" cy="271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0238724"/>
      </p:ext>
    </p:extLst>
  </p:cSld>
  <p:clrMap bg1="lt1" tx1="dk1" bg2="lt2" tx2="dk2" accent1="accent1" accent2="accent2" accent3="accent3" accent4="accent4" accent5="accent5" accent6="accent6" hlink="hlink" folHlink="folHlink"/>
  <p:txStyles>
    <p:titleStyle>
      <a:lvl1pPr algn="ctr" defTabSz="457124" rtl="0" eaLnBrk="1" latinLnBrk="0" hangingPunct="1">
        <a:spcBef>
          <a:spcPct val="0"/>
        </a:spcBef>
        <a:buNone/>
        <a:defRPr sz="4399" kern="1200">
          <a:solidFill>
            <a:schemeClr val="tx1"/>
          </a:solidFill>
          <a:latin typeface="+mj-lt"/>
          <a:ea typeface="+mj-ea"/>
          <a:cs typeface="+mj-cs"/>
        </a:defRPr>
      </a:lvl1pPr>
    </p:titleStyle>
    <p:bodyStyle>
      <a:lvl1pPr marL="342844" indent="-342844" algn="l" defTabSz="457124" rtl="0" eaLnBrk="1" latinLnBrk="0" hangingPunct="1">
        <a:spcBef>
          <a:spcPct val="20000"/>
        </a:spcBef>
        <a:buFont typeface="Arial"/>
        <a:buChar char="•"/>
        <a:defRPr sz="3199" kern="1200">
          <a:solidFill>
            <a:schemeClr val="tx1"/>
          </a:solidFill>
          <a:latin typeface="+mn-lt"/>
          <a:ea typeface="+mn-ea"/>
          <a:cs typeface="+mn-cs"/>
        </a:defRPr>
      </a:lvl1pPr>
      <a:lvl2pPr marL="742827" indent="-285703" algn="l" defTabSz="457124" rtl="0" eaLnBrk="1" latinLnBrk="0" hangingPunct="1">
        <a:spcBef>
          <a:spcPct val="20000"/>
        </a:spcBef>
        <a:buFont typeface="Arial"/>
        <a:buChar char="–"/>
        <a:defRPr sz="2800" kern="1200">
          <a:solidFill>
            <a:schemeClr val="tx1"/>
          </a:solidFill>
          <a:latin typeface="+mn-lt"/>
          <a:ea typeface="+mn-ea"/>
          <a:cs typeface="+mn-cs"/>
        </a:defRPr>
      </a:lvl2pPr>
      <a:lvl3pPr marL="1142811" indent="-228562" algn="l" defTabSz="457124" rtl="0" eaLnBrk="1" latinLnBrk="0" hangingPunct="1">
        <a:spcBef>
          <a:spcPct val="20000"/>
        </a:spcBef>
        <a:buFont typeface="Arial"/>
        <a:buChar char="•"/>
        <a:defRPr sz="2400" kern="1200">
          <a:solidFill>
            <a:schemeClr val="tx1"/>
          </a:solidFill>
          <a:latin typeface="+mn-lt"/>
          <a:ea typeface="+mn-ea"/>
          <a:cs typeface="+mn-cs"/>
        </a:defRPr>
      </a:lvl3pPr>
      <a:lvl4pPr marL="1599936" indent="-228562" algn="l" defTabSz="457124" rtl="0" eaLnBrk="1" latinLnBrk="0" hangingPunct="1">
        <a:spcBef>
          <a:spcPct val="20000"/>
        </a:spcBef>
        <a:buFont typeface="Arial"/>
        <a:buChar char="–"/>
        <a:defRPr sz="2000" kern="1200">
          <a:solidFill>
            <a:schemeClr val="tx1"/>
          </a:solidFill>
          <a:latin typeface="+mn-lt"/>
          <a:ea typeface="+mn-ea"/>
          <a:cs typeface="+mn-cs"/>
        </a:defRPr>
      </a:lvl4pPr>
      <a:lvl5pPr marL="2057060" indent="-228562" algn="l" defTabSz="457124" rtl="0" eaLnBrk="1" latinLnBrk="0" hangingPunct="1">
        <a:spcBef>
          <a:spcPct val="20000"/>
        </a:spcBef>
        <a:buFont typeface="Arial"/>
        <a:buChar char="»"/>
        <a:defRPr sz="2000" kern="1200">
          <a:solidFill>
            <a:schemeClr val="tx1"/>
          </a:solidFill>
          <a:latin typeface="+mn-lt"/>
          <a:ea typeface="+mn-ea"/>
          <a:cs typeface="+mn-cs"/>
        </a:defRPr>
      </a:lvl5pPr>
      <a:lvl6pPr marL="2514184" indent="-228562" algn="l" defTabSz="457124" rtl="0" eaLnBrk="1" latinLnBrk="0" hangingPunct="1">
        <a:spcBef>
          <a:spcPct val="20000"/>
        </a:spcBef>
        <a:buFont typeface="Arial"/>
        <a:buChar char="•"/>
        <a:defRPr sz="2000" kern="1200">
          <a:solidFill>
            <a:schemeClr val="tx1"/>
          </a:solidFill>
          <a:latin typeface="+mn-lt"/>
          <a:ea typeface="+mn-ea"/>
          <a:cs typeface="+mn-cs"/>
        </a:defRPr>
      </a:lvl6pPr>
      <a:lvl7pPr marL="2971309" indent="-228562" algn="l" defTabSz="457124" rtl="0" eaLnBrk="1" latinLnBrk="0" hangingPunct="1">
        <a:spcBef>
          <a:spcPct val="20000"/>
        </a:spcBef>
        <a:buFont typeface="Arial"/>
        <a:buChar char="•"/>
        <a:defRPr sz="2000" kern="1200">
          <a:solidFill>
            <a:schemeClr val="tx1"/>
          </a:solidFill>
          <a:latin typeface="+mn-lt"/>
          <a:ea typeface="+mn-ea"/>
          <a:cs typeface="+mn-cs"/>
        </a:defRPr>
      </a:lvl7pPr>
      <a:lvl8pPr marL="3428433" indent="-228562" algn="l" defTabSz="457124" rtl="0" eaLnBrk="1" latinLnBrk="0" hangingPunct="1">
        <a:spcBef>
          <a:spcPct val="20000"/>
        </a:spcBef>
        <a:buFont typeface="Arial"/>
        <a:buChar char="•"/>
        <a:defRPr sz="2000" kern="1200">
          <a:solidFill>
            <a:schemeClr val="tx1"/>
          </a:solidFill>
          <a:latin typeface="+mn-lt"/>
          <a:ea typeface="+mn-ea"/>
          <a:cs typeface="+mn-cs"/>
        </a:defRPr>
      </a:lvl8pPr>
      <a:lvl9pPr marL="3885557" indent="-228562" algn="l" defTabSz="45712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24" rtl="0" eaLnBrk="1" latinLnBrk="0" hangingPunct="1">
        <a:defRPr sz="1800" kern="1200">
          <a:solidFill>
            <a:schemeClr val="tx1"/>
          </a:solidFill>
          <a:latin typeface="+mn-lt"/>
          <a:ea typeface="+mn-ea"/>
          <a:cs typeface="+mn-cs"/>
        </a:defRPr>
      </a:lvl1pPr>
      <a:lvl2pPr marL="457124" algn="l" defTabSz="457124" rtl="0" eaLnBrk="1" latinLnBrk="0" hangingPunct="1">
        <a:defRPr sz="1800" kern="1200">
          <a:solidFill>
            <a:schemeClr val="tx1"/>
          </a:solidFill>
          <a:latin typeface="+mn-lt"/>
          <a:ea typeface="+mn-ea"/>
          <a:cs typeface="+mn-cs"/>
        </a:defRPr>
      </a:lvl2pPr>
      <a:lvl3pPr marL="914249" algn="l" defTabSz="457124" rtl="0" eaLnBrk="1" latinLnBrk="0" hangingPunct="1">
        <a:defRPr sz="1800" kern="1200">
          <a:solidFill>
            <a:schemeClr val="tx1"/>
          </a:solidFill>
          <a:latin typeface="+mn-lt"/>
          <a:ea typeface="+mn-ea"/>
          <a:cs typeface="+mn-cs"/>
        </a:defRPr>
      </a:lvl3pPr>
      <a:lvl4pPr marL="1371373" algn="l" defTabSz="457124" rtl="0" eaLnBrk="1" latinLnBrk="0" hangingPunct="1">
        <a:defRPr sz="1800" kern="1200">
          <a:solidFill>
            <a:schemeClr val="tx1"/>
          </a:solidFill>
          <a:latin typeface="+mn-lt"/>
          <a:ea typeface="+mn-ea"/>
          <a:cs typeface="+mn-cs"/>
        </a:defRPr>
      </a:lvl4pPr>
      <a:lvl5pPr marL="1828498" algn="l" defTabSz="457124" rtl="0" eaLnBrk="1" latinLnBrk="0" hangingPunct="1">
        <a:defRPr sz="1800" kern="1200">
          <a:solidFill>
            <a:schemeClr val="tx1"/>
          </a:solidFill>
          <a:latin typeface="+mn-lt"/>
          <a:ea typeface="+mn-ea"/>
          <a:cs typeface="+mn-cs"/>
        </a:defRPr>
      </a:lvl5pPr>
      <a:lvl6pPr marL="2285622" algn="l" defTabSz="457124" rtl="0" eaLnBrk="1" latinLnBrk="0" hangingPunct="1">
        <a:defRPr sz="1800" kern="1200">
          <a:solidFill>
            <a:schemeClr val="tx1"/>
          </a:solidFill>
          <a:latin typeface="+mn-lt"/>
          <a:ea typeface="+mn-ea"/>
          <a:cs typeface="+mn-cs"/>
        </a:defRPr>
      </a:lvl6pPr>
      <a:lvl7pPr marL="2742747" algn="l" defTabSz="457124" rtl="0" eaLnBrk="1" latinLnBrk="0" hangingPunct="1">
        <a:defRPr sz="1800" kern="1200">
          <a:solidFill>
            <a:schemeClr val="tx1"/>
          </a:solidFill>
          <a:latin typeface="+mn-lt"/>
          <a:ea typeface="+mn-ea"/>
          <a:cs typeface="+mn-cs"/>
        </a:defRPr>
      </a:lvl7pPr>
      <a:lvl8pPr marL="3199871" algn="l" defTabSz="457124" rtl="0" eaLnBrk="1" latinLnBrk="0" hangingPunct="1">
        <a:defRPr sz="1800" kern="1200">
          <a:solidFill>
            <a:schemeClr val="tx1"/>
          </a:solidFill>
          <a:latin typeface="+mn-lt"/>
          <a:ea typeface="+mn-ea"/>
          <a:cs typeface="+mn-cs"/>
        </a:defRPr>
      </a:lvl8pPr>
      <a:lvl9pPr marL="3656995" algn="l" defTabSz="457124"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p:cNvSpPr/>
          <p:nvPr/>
        </p:nvSpPr>
        <p:spPr>
          <a:xfrm>
            <a:off x="0" y="0"/>
            <a:ext cx="9144000" cy="532780"/>
          </a:xfrm>
          <a:prstGeom prst="rect">
            <a:avLst/>
          </a:prstGeom>
          <a:solidFill>
            <a:srgbClr val="0055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099"/>
          </a:p>
        </p:txBody>
      </p:sp>
      <p:sp>
        <p:nvSpPr>
          <p:cNvPr id="16" name="Parallelogram 12"/>
          <p:cNvSpPr/>
          <p:nvPr/>
        </p:nvSpPr>
        <p:spPr>
          <a:xfrm>
            <a:off x="277319" y="0"/>
            <a:ext cx="8866682" cy="540400"/>
          </a:xfrm>
          <a:custGeom>
            <a:avLst/>
            <a:gdLst>
              <a:gd name="connsiteX0" fmla="*/ 0 w 9434286"/>
              <a:gd name="connsiteY0" fmla="*/ 532780 h 532780"/>
              <a:gd name="connsiteX1" fmla="*/ 136466 w 9434286"/>
              <a:gd name="connsiteY1" fmla="*/ 0 h 532780"/>
              <a:gd name="connsiteX2" fmla="*/ 9434286 w 9434286"/>
              <a:gd name="connsiteY2" fmla="*/ 0 h 532780"/>
              <a:gd name="connsiteX3" fmla="*/ 9297820 w 9434286"/>
              <a:gd name="connsiteY3" fmla="*/ 532780 h 532780"/>
              <a:gd name="connsiteX4" fmla="*/ 0 w 9434286"/>
              <a:gd name="connsiteY4" fmla="*/ 532780 h 532780"/>
              <a:gd name="connsiteX0" fmla="*/ 0 w 9297820"/>
              <a:gd name="connsiteY0" fmla="*/ 532780 h 532780"/>
              <a:gd name="connsiteX1" fmla="*/ 136466 w 9297820"/>
              <a:gd name="connsiteY1" fmla="*/ 0 h 532780"/>
              <a:gd name="connsiteX2" fmla="*/ 8634186 w 9297820"/>
              <a:gd name="connsiteY2" fmla="*/ 7620 h 532780"/>
              <a:gd name="connsiteX3" fmla="*/ 9297820 w 9297820"/>
              <a:gd name="connsiteY3" fmla="*/ 532780 h 532780"/>
              <a:gd name="connsiteX4" fmla="*/ 0 w 9297820"/>
              <a:gd name="connsiteY4" fmla="*/ 532780 h 532780"/>
              <a:gd name="connsiteX0" fmla="*/ 0 w 8642500"/>
              <a:gd name="connsiteY0" fmla="*/ 532780 h 532780"/>
              <a:gd name="connsiteX1" fmla="*/ 136466 w 8642500"/>
              <a:gd name="connsiteY1" fmla="*/ 0 h 532780"/>
              <a:gd name="connsiteX2" fmla="*/ 8634186 w 8642500"/>
              <a:gd name="connsiteY2" fmla="*/ 7620 h 532780"/>
              <a:gd name="connsiteX3" fmla="*/ 8642500 w 8642500"/>
              <a:gd name="connsiteY3" fmla="*/ 517540 h 532780"/>
              <a:gd name="connsiteX4" fmla="*/ 0 w 8642500"/>
              <a:gd name="connsiteY4" fmla="*/ 532780 h 532780"/>
              <a:gd name="connsiteX0" fmla="*/ 0 w 8642500"/>
              <a:gd name="connsiteY0" fmla="*/ 532780 h 540400"/>
              <a:gd name="connsiteX1" fmla="*/ 136466 w 8642500"/>
              <a:gd name="connsiteY1" fmla="*/ 0 h 540400"/>
              <a:gd name="connsiteX2" fmla="*/ 8634186 w 8642500"/>
              <a:gd name="connsiteY2" fmla="*/ 7620 h 540400"/>
              <a:gd name="connsiteX3" fmla="*/ 8642500 w 8642500"/>
              <a:gd name="connsiteY3" fmla="*/ 540400 h 540400"/>
              <a:gd name="connsiteX4" fmla="*/ 0 w 8642500"/>
              <a:gd name="connsiteY4" fmla="*/ 532780 h 540400"/>
              <a:gd name="connsiteX0" fmla="*/ 0 w 8642500"/>
              <a:gd name="connsiteY0" fmla="*/ 532780 h 540400"/>
              <a:gd name="connsiteX1" fmla="*/ 136466 w 8642500"/>
              <a:gd name="connsiteY1" fmla="*/ 0 h 540400"/>
              <a:gd name="connsiteX2" fmla="*/ 8641824 w 8642500"/>
              <a:gd name="connsiteY2" fmla="*/ 0 h 540400"/>
              <a:gd name="connsiteX3" fmla="*/ 8642500 w 8642500"/>
              <a:gd name="connsiteY3" fmla="*/ 540400 h 540400"/>
              <a:gd name="connsiteX4" fmla="*/ 0 w 8642500"/>
              <a:gd name="connsiteY4" fmla="*/ 532780 h 540400"/>
              <a:gd name="connsiteX0" fmla="*/ 0 w 8646302"/>
              <a:gd name="connsiteY0" fmla="*/ 532780 h 540400"/>
              <a:gd name="connsiteX1" fmla="*/ 140268 w 8646302"/>
              <a:gd name="connsiteY1" fmla="*/ 0 h 540400"/>
              <a:gd name="connsiteX2" fmla="*/ 8645626 w 8646302"/>
              <a:gd name="connsiteY2" fmla="*/ 0 h 540400"/>
              <a:gd name="connsiteX3" fmla="*/ 8646302 w 8646302"/>
              <a:gd name="connsiteY3" fmla="*/ 540400 h 540400"/>
              <a:gd name="connsiteX4" fmla="*/ 0 w 8646302"/>
              <a:gd name="connsiteY4" fmla="*/ 532780 h 54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6302" h="540400">
                <a:moveTo>
                  <a:pt x="0" y="532780"/>
                </a:moveTo>
                <a:lnTo>
                  <a:pt x="140268" y="0"/>
                </a:lnTo>
                <a:lnTo>
                  <a:pt x="8645626" y="0"/>
                </a:lnTo>
                <a:cubicBezTo>
                  <a:pt x="8645851" y="180133"/>
                  <a:pt x="8646077" y="360267"/>
                  <a:pt x="8646302" y="540400"/>
                </a:cubicBezTo>
                <a:lnTo>
                  <a:pt x="0" y="532780"/>
                </a:lnTo>
                <a:close/>
              </a:path>
            </a:pathLst>
          </a:cu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099"/>
          </a:p>
        </p:txBody>
      </p:sp>
      <p:cxnSp>
        <p:nvCxnSpPr>
          <p:cNvPr id="17" name="Straight Connector 16"/>
          <p:cNvCxnSpPr/>
          <p:nvPr/>
        </p:nvCxnSpPr>
        <p:spPr>
          <a:xfrm>
            <a:off x="0" y="532780"/>
            <a:ext cx="9144000" cy="0"/>
          </a:xfrm>
          <a:prstGeom prst="line">
            <a:avLst/>
          </a:prstGeom>
          <a:ln w="3175">
            <a:solidFill>
              <a:srgbClr val="00558C">
                <a:alpha val="40000"/>
              </a:srgb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0" y="540400"/>
            <a:ext cx="9144000" cy="0"/>
          </a:xfrm>
          <a:prstGeom prst="line">
            <a:avLst/>
          </a:prstGeom>
          <a:ln w="12700">
            <a:solidFill>
              <a:srgbClr val="00558C"/>
            </a:solidFill>
          </a:ln>
          <a:effectLst/>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0" y="4744660"/>
            <a:ext cx="9144000" cy="51404"/>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099"/>
          </a:p>
        </p:txBody>
      </p:sp>
      <p:sp>
        <p:nvSpPr>
          <p:cNvPr id="21" name="Rectangle 20"/>
          <p:cNvSpPr/>
          <p:nvPr/>
        </p:nvSpPr>
        <p:spPr>
          <a:xfrm>
            <a:off x="0" y="4719936"/>
            <a:ext cx="9144000" cy="45719"/>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099"/>
          </a:p>
        </p:txBody>
      </p:sp>
      <p:sp>
        <p:nvSpPr>
          <p:cNvPr id="24" name="Rectangle 23"/>
          <p:cNvSpPr/>
          <p:nvPr/>
        </p:nvSpPr>
        <p:spPr>
          <a:xfrm flipV="1">
            <a:off x="0" y="4740019"/>
            <a:ext cx="9144000" cy="394537"/>
          </a:xfrm>
          <a:prstGeom prst="rect">
            <a:avLst/>
          </a:prstGeom>
          <a:solidFill>
            <a:srgbClr val="0055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099"/>
          </a:p>
        </p:txBody>
      </p:sp>
      <p:cxnSp>
        <p:nvCxnSpPr>
          <p:cNvPr id="25" name="Straight Connector 24"/>
          <p:cNvCxnSpPr/>
          <p:nvPr/>
        </p:nvCxnSpPr>
        <p:spPr>
          <a:xfrm flipH="1">
            <a:off x="8654040" y="4742600"/>
            <a:ext cx="72570" cy="389182"/>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H="1">
            <a:off x="219107" y="0"/>
            <a:ext cx="182880" cy="746760"/>
          </a:xfrm>
          <a:prstGeom prst="line">
            <a:avLst/>
          </a:prstGeom>
          <a:ln w="317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372" y="4801050"/>
            <a:ext cx="795971" cy="271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9182845"/>
      </p:ext>
    </p:extLst>
  </p:cSld>
  <p:clrMap bg1="lt1" tx1="dk1" bg2="lt2" tx2="dk2" accent1="accent1" accent2="accent2" accent3="accent3" accent4="accent4" accent5="accent5" accent6="accent6" hlink="hlink" folHlink="folHlink"/>
  <p:txStyles>
    <p:titleStyle>
      <a:lvl1pPr algn="ctr" defTabSz="457124" rtl="0" eaLnBrk="1" latinLnBrk="0" hangingPunct="1">
        <a:spcBef>
          <a:spcPct val="0"/>
        </a:spcBef>
        <a:buNone/>
        <a:defRPr sz="4399" kern="1200">
          <a:solidFill>
            <a:schemeClr val="tx1"/>
          </a:solidFill>
          <a:latin typeface="+mj-lt"/>
          <a:ea typeface="+mj-ea"/>
          <a:cs typeface="+mj-cs"/>
        </a:defRPr>
      </a:lvl1pPr>
    </p:titleStyle>
    <p:bodyStyle>
      <a:lvl1pPr marL="342844" indent="-342844" algn="l" defTabSz="457124" rtl="0" eaLnBrk="1" latinLnBrk="0" hangingPunct="1">
        <a:spcBef>
          <a:spcPct val="20000"/>
        </a:spcBef>
        <a:buFont typeface="Arial"/>
        <a:buChar char="•"/>
        <a:defRPr sz="3199" kern="1200">
          <a:solidFill>
            <a:schemeClr val="tx1"/>
          </a:solidFill>
          <a:latin typeface="+mn-lt"/>
          <a:ea typeface="+mn-ea"/>
          <a:cs typeface="+mn-cs"/>
        </a:defRPr>
      </a:lvl1pPr>
      <a:lvl2pPr marL="742827" indent="-285703" algn="l" defTabSz="457124" rtl="0" eaLnBrk="1" latinLnBrk="0" hangingPunct="1">
        <a:spcBef>
          <a:spcPct val="20000"/>
        </a:spcBef>
        <a:buFont typeface="Arial"/>
        <a:buChar char="–"/>
        <a:defRPr sz="2800" kern="1200">
          <a:solidFill>
            <a:schemeClr val="tx1"/>
          </a:solidFill>
          <a:latin typeface="+mn-lt"/>
          <a:ea typeface="+mn-ea"/>
          <a:cs typeface="+mn-cs"/>
        </a:defRPr>
      </a:lvl2pPr>
      <a:lvl3pPr marL="1142811" indent="-228562" algn="l" defTabSz="457124" rtl="0" eaLnBrk="1" latinLnBrk="0" hangingPunct="1">
        <a:spcBef>
          <a:spcPct val="20000"/>
        </a:spcBef>
        <a:buFont typeface="Arial"/>
        <a:buChar char="•"/>
        <a:defRPr sz="2400" kern="1200">
          <a:solidFill>
            <a:schemeClr val="tx1"/>
          </a:solidFill>
          <a:latin typeface="+mn-lt"/>
          <a:ea typeface="+mn-ea"/>
          <a:cs typeface="+mn-cs"/>
        </a:defRPr>
      </a:lvl3pPr>
      <a:lvl4pPr marL="1599936" indent="-228562" algn="l" defTabSz="457124" rtl="0" eaLnBrk="1" latinLnBrk="0" hangingPunct="1">
        <a:spcBef>
          <a:spcPct val="20000"/>
        </a:spcBef>
        <a:buFont typeface="Arial"/>
        <a:buChar char="–"/>
        <a:defRPr sz="2000" kern="1200">
          <a:solidFill>
            <a:schemeClr val="tx1"/>
          </a:solidFill>
          <a:latin typeface="+mn-lt"/>
          <a:ea typeface="+mn-ea"/>
          <a:cs typeface="+mn-cs"/>
        </a:defRPr>
      </a:lvl4pPr>
      <a:lvl5pPr marL="2057060" indent="-228562" algn="l" defTabSz="457124" rtl="0" eaLnBrk="1" latinLnBrk="0" hangingPunct="1">
        <a:spcBef>
          <a:spcPct val="20000"/>
        </a:spcBef>
        <a:buFont typeface="Arial"/>
        <a:buChar char="»"/>
        <a:defRPr sz="2000" kern="1200">
          <a:solidFill>
            <a:schemeClr val="tx1"/>
          </a:solidFill>
          <a:latin typeface="+mn-lt"/>
          <a:ea typeface="+mn-ea"/>
          <a:cs typeface="+mn-cs"/>
        </a:defRPr>
      </a:lvl5pPr>
      <a:lvl6pPr marL="2514184" indent="-228562" algn="l" defTabSz="457124" rtl="0" eaLnBrk="1" latinLnBrk="0" hangingPunct="1">
        <a:spcBef>
          <a:spcPct val="20000"/>
        </a:spcBef>
        <a:buFont typeface="Arial"/>
        <a:buChar char="•"/>
        <a:defRPr sz="2000" kern="1200">
          <a:solidFill>
            <a:schemeClr val="tx1"/>
          </a:solidFill>
          <a:latin typeface="+mn-lt"/>
          <a:ea typeface="+mn-ea"/>
          <a:cs typeface="+mn-cs"/>
        </a:defRPr>
      </a:lvl6pPr>
      <a:lvl7pPr marL="2971309" indent="-228562" algn="l" defTabSz="457124" rtl="0" eaLnBrk="1" latinLnBrk="0" hangingPunct="1">
        <a:spcBef>
          <a:spcPct val="20000"/>
        </a:spcBef>
        <a:buFont typeface="Arial"/>
        <a:buChar char="•"/>
        <a:defRPr sz="2000" kern="1200">
          <a:solidFill>
            <a:schemeClr val="tx1"/>
          </a:solidFill>
          <a:latin typeface="+mn-lt"/>
          <a:ea typeface="+mn-ea"/>
          <a:cs typeface="+mn-cs"/>
        </a:defRPr>
      </a:lvl7pPr>
      <a:lvl8pPr marL="3428433" indent="-228562" algn="l" defTabSz="457124" rtl="0" eaLnBrk="1" latinLnBrk="0" hangingPunct="1">
        <a:spcBef>
          <a:spcPct val="20000"/>
        </a:spcBef>
        <a:buFont typeface="Arial"/>
        <a:buChar char="•"/>
        <a:defRPr sz="2000" kern="1200">
          <a:solidFill>
            <a:schemeClr val="tx1"/>
          </a:solidFill>
          <a:latin typeface="+mn-lt"/>
          <a:ea typeface="+mn-ea"/>
          <a:cs typeface="+mn-cs"/>
        </a:defRPr>
      </a:lvl8pPr>
      <a:lvl9pPr marL="3885557" indent="-228562" algn="l" defTabSz="45712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24" rtl="0" eaLnBrk="1" latinLnBrk="0" hangingPunct="1">
        <a:defRPr sz="1800" kern="1200">
          <a:solidFill>
            <a:schemeClr val="tx1"/>
          </a:solidFill>
          <a:latin typeface="+mn-lt"/>
          <a:ea typeface="+mn-ea"/>
          <a:cs typeface="+mn-cs"/>
        </a:defRPr>
      </a:lvl1pPr>
      <a:lvl2pPr marL="457124" algn="l" defTabSz="457124" rtl="0" eaLnBrk="1" latinLnBrk="0" hangingPunct="1">
        <a:defRPr sz="1800" kern="1200">
          <a:solidFill>
            <a:schemeClr val="tx1"/>
          </a:solidFill>
          <a:latin typeface="+mn-lt"/>
          <a:ea typeface="+mn-ea"/>
          <a:cs typeface="+mn-cs"/>
        </a:defRPr>
      </a:lvl2pPr>
      <a:lvl3pPr marL="914249" algn="l" defTabSz="457124" rtl="0" eaLnBrk="1" latinLnBrk="0" hangingPunct="1">
        <a:defRPr sz="1800" kern="1200">
          <a:solidFill>
            <a:schemeClr val="tx1"/>
          </a:solidFill>
          <a:latin typeface="+mn-lt"/>
          <a:ea typeface="+mn-ea"/>
          <a:cs typeface="+mn-cs"/>
        </a:defRPr>
      </a:lvl3pPr>
      <a:lvl4pPr marL="1371373" algn="l" defTabSz="457124" rtl="0" eaLnBrk="1" latinLnBrk="0" hangingPunct="1">
        <a:defRPr sz="1800" kern="1200">
          <a:solidFill>
            <a:schemeClr val="tx1"/>
          </a:solidFill>
          <a:latin typeface="+mn-lt"/>
          <a:ea typeface="+mn-ea"/>
          <a:cs typeface="+mn-cs"/>
        </a:defRPr>
      </a:lvl4pPr>
      <a:lvl5pPr marL="1828498" algn="l" defTabSz="457124" rtl="0" eaLnBrk="1" latinLnBrk="0" hangingPunct="1">
        <a:defRPr sz="1800" kern="1200">
          <a:solidFill>
            <a:schemeClr val="tx1"/>
          </a:solidFill>
          <a:latin typeface="+mn-lt"/>
          <a:ea typeface="+mn-ea"/>
          <a:cs typeface="+mn-cs"/>
        </a:defRPr>
      </a:lvl5pPr>
      <a:lvl6pPr marL="2285622" algn="l" defTabSz="457124" rtl="0" eaLnBrk="1" latinLnBrk="0" hangingPunct="1">
        <a:defRPr sz="1800" kern="1200">
          <a:solidFill>
            <a:schemeClr val="tx1"/>
          </a:solidFill>
          <a:latin typeface="+mn-lt"/>
          <a:ea typeface="+mn-ea"/>
          <a:cs typeface="+mn-cs"/>
        </a:defRPr>
      </a:lvl6pPr>
      <a:lvl7pPr marL="2742747" algn="l" defTabSz="457124" rtl="0" eaLnBrk="1" latinLnBrk="0" hangingPunct="1">
        <a:defRPr sz="1800" kern="1200">
          <a:solidFill>
            <a:schemeClr val="tx1"/>
          </a:solidFill>
          <a:latin typeface="+mn-lt"/>
          <a:ea typeface="+mn-ea"/>
          <a:cs typeface="+mn-cs"/>
        </a:defRPr>
      </a:lvl7pPr>
      <a:lvl8pPr marL="3199871" algn="l" defTabSz="457124" rtl="0" eaLnBrk="1" latinLnBrk="0" hangingPunct="1">
        <a:defRPr sz="1800" kern="1200">
          <a:solidFill>
            <a:schemeClr val="tx1"/>
          </a:solidFill>
          <a:latin typeface="+mn-lt"/>
          <a:ea typeface="+mn-ea"/>
          <a:cs typeface="+mn-cs"/>
        </a:defRPr>
      </a:lvl8pPr>
      <a:lvl9pPr marL="3656995" algn="l" defTabSz="45712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Rectangle 16"/>
          <p:cNvSpPr/>
          <p:nvPr userDrawn="1"/>
        </p:nvSpPr>
        <p:spPr>
          <a:xfrm>
            <a:off x="0" y="0"/>
            <a:ext cx="9144000" cy="532780"/>
          </a:xfrm>
          <a:prstGeom prst="rect">
            <a:avLst/>
          </a:prstGeom>
          <a:solidFill>
            <a:srgbClr val="0055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Parallelogram 12"/>
          <p:cNvSpPr/>
          <p:nvPr userDrawn="1"/>
        </p:nvSpPr>
        <p:spPr>
          <a:xfrm>
            <a:off x="277319" y="0"/>
            <a:ext cx="8866682" cy="540400"/>
          </a:xfrm>
          <a:custGeom>
            <a:avLst/>
            <a:gdLst>
              <a:gd name="connsiteX0" fmla="*/ 0 w 9434286"/>
              <a:gd name="connsiteY0" fmla="*/ 532780 h 532780"/>
              <a:gd name="connsiteX1" fmla="*/ 136466 w 9434286"/>
              <a:gd name="connsiteY1" fmla="*/ 0 h 532780"/>
              <a:gd name="connsiteX2" fmla="*/ 9434286 w 9434286"/>
              <a:gd name="connsiteY2" fmla="*/ 0 h 532780"/>
              <a:gd name="connsiteX3" fmla="*/ 9297820 w 9434286"/>
              <a:gd name="connsiteY3" fmla="*/ 532780 h 532780"/>
              <a:gd name="connsiteX4" fmla="*/ 0 w 9434286"/>
              <a:gd name="connsiteY4" fmla="*/ 532780 h 532780"/>
              <a:gd name="connsiteX0" fmla="*/ 0 w 9297820"/>
              <a:gd name="connsiteY0" fmla="*/ 532780 h 532780"/>
              <a:gd name="connsiteX1" fmla="*/ 136466 w 9297820"/>
              <a:gd name="connsiteY1" fmla="*/ 0 h 532780"/>
              <a:gd name="connsiteX2" fmla="*/ 8634186 w 9297820"/>
              <a:gd name="connsiteY2" fmla="*/ 7620 h 532780"/>
              <a:gd name="connsiteX3" fmla="*/ 9297820 w 9297820"/>
              <a:gd name="connsiteY3" fmla="*/ 532780 h 532780"/>
              <a:gd name="connsiteX4" fmla="*/ 0 w 9297820"/>
              <a:gd name="connsiteY4" fmla="*/ 532780 h 532780"/>
              <a:gd name="connsiteX0" fmla="*/ 0 w 8642500"/>
              <a:gd name="connsiteY0" fmla="*/ 532780 h 532780"/>
              <a:gd name="connsiteX1" fmla="*/ 136466 w 8642500"/>
              <a:gd name="connsiteY1" fmla="*/ 0 h 532780"/>
              <a:gd name="connsiteX2" fmla="*/ 8634186 w 8642500"/>
              <a:gd name="connsiteY2" fmla="*/ 7620 h 532780"/>
              <a:gd name="connsiteX3" fmla="*/ 8642500 w 8642500"/>
              <a:gd name="connsiteY3" fmla="*/ 517540 h 532780"/>
              <a:gd name="connsiteX4" fmla="*/ 0 w 8642500"/>
              <a:gd name="connsiteY4" fmla="*/ 532780 h 532780"/>
              <a:gd name="connsiteX0" fmla="*/ 0 w 8642500"/>
              <a:gd name="connsiteY0" fmla="*/ 532780 h 540400"/>
              <a:gd name="connsiteX1" fmla="*/ 136466 w 8642500"/>
              <a:gd name="connsiteY1" fmla="*/ 0 h 540400"/>
              <a:gd name="connsiteX2" fmla="*/ 8634186 w 8642500"/>
              <a:gd name="connsiteY2" fmla="*/ 7620 h 540400"/>
              <a:gd name="connsiteX3" fmla="*/ 8642500 w 8642500"/>
              <a:gd name="connsiteY3" fmla="*/ 540400 h 540400"/>
              <a:gd name="connsiteX4" fmla="*/ 0 w 8642500"/>
              <a:gd name="connsiteY4" fmla="*/ 532780 h 540400"/>
              <a:gd name="connsiteX0" fmla="*/ 0 w 8642500"/>
              <a:gd name="connsiteY0" fmla="*/ 532780 h 540400"/>
              <a:gd name="connsiteX1" fmla="*/ 136466 w 8642500"/>
              <a:gd name="connsiteY1" fmla="*/ 0 h 540400"/>
              <a:gd name="connsiteX2" fmla="*/ 8641824 w 8642500"/>
              <a:gd name="connsiteY2" fmla="*/ 0 h 540400"/>
              <a:gd name="connsiteX3" fmla="*/ 8642500 w 8642500"/>
              <a:gd name="connsiteY3" fmla="*/ 540400 h 540400"/>
              <a:gd name="connsiteX4" fmla="*/ 0 w 8642500"/>
              <a:gd name="connsiteY4" fmla="*/ 532780 h 540400"/>
              <a:gd name="connsiteX0" fmla="*/ 0 w 8646302"/>
              <a:gd name="connsiteY0" fmla="*/ 532780 h 540400"/>
              <a:gd name="connsiteX1" fmla="*/ 140268 w 8646302"/>
              <a:gd name="connsiteY1" fmla="*/ 0 h 540400"/>
              <a:gd name="connsiteX2" fmla="*/ 8645626 w 8646302"/>
              <a:gd name="connsiteY2" fmla="*/ 0 h 540400"/>
              <a:gd name="connsiteX3" fmla="*/ 8646302 w 8646302"/>
              <a:gd name="connsiteY3" fmla="*/ 540400 h 540400"/>
              <a:gd name="connsiteX4" fmla="*/ 0 w 8646302"/>
              <a:gd name="connsiteY4" fmla="*/ 532780 h 54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6302" h="540400">
                <a:moveTo>
                  <a:pt x="0" y="532780"/>
                </a:moveTo>
                <a:lnTo>
                  <a:pt x="140268" y="0"/>
                </a:lnTo>
                <a:lnTo>
                  <a:pt x="8645626" y="0"/>
                </a:lnTo>
                <a:cubicBezTo>
                  <a:pt x="8645851" y="180133"/>
                  <a:pt x="8646077" y="360267"/>
                  <a:pt x="8646302" y="540400"/>
                </a:cubicBezTo>
                <a:lnTo>
                  <a:pt x="0" y="532780"/>
                </a:lnTo>
                <a:close/>
              </a:path>
            </a:pathLst>
          </a:cu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Connector 19"/>
          <p:cNvCxnSpPr/>
          <p:nvPr userDrawn="1"/>
        </p:nvCxnSpPr>
        <p:spPr>
          <a:xfrm>
            <a:off x="0" y="532780"/>
            <a:ext cx="9144000" cy="0"/>
          </a:xfrm>
          <a:prstGeom prst="line">
            <a:avLst/>
          </a:prstGeom>
          <a:ln w="3175">
            <a:solidFill>
              <a:srgbClr val="00558C">
                <a:alpha val="40000"/>
              </a:srgb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0" y="540400"/>
            <a:ext cx="9144000" cy="0"/>
          </a:xfrm>
          <a:prstGeom prst="line">
            <a:avLst/>
          </a:prstGeom>
          <a:ln w="12700">
            <a:solidFill>
              <a:srgbClr val="00558C"/>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userDrawn="1"/>
        </p:nvSpPr>
        <p:spPr>
          <a:xfrm>
            <a:off x="0" y="4744660"/>
            <a:ext cx="9144000" cy="51404"/>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userDrawn="1"/>
        </p:nvSpPr>
        <p:spPr>
          <a:xfrm>
            <a:off x="0" y="4719936"/>
            <a:ext cx="9144000" cy="45719"/>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userDrawn="1"/>
        </p:nvSpPr>
        <p:spPr>
          <a:xfrm flipV="1">
            <a:off x="0" y="4740018"/>
            <a:ext cx="9144000" cy="394537"/>
          </a:xfrm>
          <a:prstGeom prst="rect">
            <a:avLst/>
          </a:prstGeom>
          <a:solidFill>
            <a:srgbClr val="0055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Connector 15"/>
          <p:cNvCxnSpPr/>
          <p:nvPr userDrawn="1"/>
        </p:nvCxnSpPr>
        <p:spPr>
          <a:xfrm flipH="1">
            <a:off x="8654040" y="4742600"/>
            <a:ext cx="72570" cy="389182"/>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flipH="1">
            <a:off x="219107" y="0"/>
            <a:ext cx="182880" cy="746760"/>
          </a:xfrm>
          <a:prstGeom prst="line">
            <a:avLst/>
          </a:prstGeom>
          <a:ln w="317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4"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73371" y="4801050"/>
            <a:ext cx="795971" cy="271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0878964"/>
      </p:ext>
    </p:extLst>
  </p:cSld>
  <p:clrMap bg1="lt1" tx1="dk1" bg2="lt2" tx2="dk2" accent1="accent1" accent2="accent2" accent3="accent3" accent4="accent4" accent5="accent5" accent6="accent6" hlink="hlink" folHlink="folHlink"/>
  <p:sldLayoutIdLst>
    <p:sldLayoutId id="214748365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0"/>
            <a:ext cx="9144000" cy="532780"/>
          </a:xfrm>
          <a:prstGeom prst="rect">
            <a:avLst/>
          </a:prstGeom>
          <a:solidFill>
            <a:srgbClr val="0055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Parallelogram 12"/>
          <p:cNvSpPr/>
          <p:nvPr userDrawn="1"/>
        </p:nvSpPr>
        <p:spPr>
          <a:xfrm>
            <a:off x="277319" y="0"/>
            <a:ext cx="8866682" cy="540400"/>
          </a:xfrm>
          <a:custGeom>
            <a:avLst/>
            <a:gdLst>
              <a:gd name="connsiteX0" fmla="*/ 0 w 9434286"/>
              <a:gd name="connsiteY0" fmla="*/ 532780 h 532780"/>
              <a:gd name="connsiteX1" fmla="*/ 136466 w 9434286"/>
              <a:gd name="connsiteY1" fmla="*/ 0 h 532780"/>
              <a:gd name="connsiteX2" fmla="*/ 9434286 w 9434286"/>
              <a:gd name="connsiteY2" fmla="*/ 0 h 532780"/>
              <a:gd name="connsiteX3" fmla="*/ 9297820 w 9434286"/>
              <a:gd name="connsiteY3" fmla="*/ 532780 h 532780"/>
              <a:gd name="connsiteX4" fmla="*/ 0 w 9434286"/>
              <a:gd name="connsiteY4" fmla="*/ 532780 h 532780"/>
              <a:gd name="connsiteX0" fmla="*/ 0 w 9297820"/>
              <a:gd name="connsiteY0" fmla="*/ 532780 h 532780"/>
              <a:gd name="connsiteX1" fmla="*/ 136466 w 9297820"/>
              <a:gd name="connsiteY1" fmla="*/ 0 h 532780"/>
              <a:gd name="connsiteX2" fmla="*/ 8634186 w 9297820"/>
              <a:gd name="connsiteY2" fmla="*/ 7620 h 532780"/>
              <a:gd name="connsiteX3" fmla="*/ 9297820 w 9297820"/>
              <a:gd name="connsiteY3" fmla="*/ 532780 h 532780"/>
              <a:gd name="connsiteX4" fmla="*/ 0 w 9297820"/>
              <a:gd name="connsiteY4" fmla="*/ 532780 h 532780"/>
              <a:gd name="connsiteX0" fmla="*/ 0 w 8642500"/>
              <a:gd name="connsiteY0" fmla="*/ 532780 h 532780"/>
              <a:gd name="connsiteX1" fmla="*/ 136466 w 8642500"/>
              <a:gd name="connsiteY1" fmla="*/ 0 h 532780"/>
              <a:gd name="connsiteX2" fmla="*/ 8634186 w 8642500"/>
              <a:gd name="connsiteY2" fmla="*/ 7620 h 532780"/>
              <a:gd name="connsiteX3" fmla="*/ 8642500 w 8642500"/>
              <a:gd name="connsiteY3" fmla="*/ 517540 h 532780"/>
              <a:gd name="connsiteX4" fmla="*/ 0 w 8642500"/>
              <a:gd name="connsiteY4" fmla="*/ 532780 h 532780"/>
              <a:gd name="connsiteX0" fmla="*/ 0 w 8642500"/>
              <a:gd name="connsiteY0" fmla="*/ 532780 h 540400"/>
              <a:gd name="connsiteX1" fmla="*/ 136466 w 8642500"/>
              <a:gd name="connsiteY1" fmla="*/ 0 h 540400"/>
              <a:gd name="connsiteX2" fmla="*/ 8634186 w 8642500"/>
              <a:gd name="connsiteY2" fmla="*/ 7620 h 540400"/>
              <a:gd name="connsiteX3" fmla="*/ 8642500 w 8642500"/>
              <a:gd name="connsiteY3" fmla="*/ 540400 h 540400"/>
              <a:gd name="connsiteX4" fmla="*/ 0 w 8642500"/>
              <a:gd name="connsiteY4" fmla="*/ 532780 h 540400"/>
              <a:gd name="connsiteX0" fmla="*/ 0 w 8642500"/>
              <a:gd name="connsiteY0" fmla="*/ 532780 h 540400"/>
              <a:gd name="connsiteX1" fmla="*/ 136466 w 8642500"/>
              <a:gd name="connsiteY1" fmla="*/ 0 h 540400"/>
              <a:gd name="connsiteX2" fmla="*/ 8641824 w 8642500"/>
              <a:gd name="connsiteY2" fmla="*/ 0 h 540400"/>
              <a:gd name="connsiteX3" fmla="*/ 8642500 w 8642500"/>
              <a:gd name="connsiteY3" fmla="*/ 540400 h 540400"/>
              <a:gd name="connsiteX4" fmla="*/ 0 w 8642500"/>
              <a:gd name="connsiteY4" fmla="*/ 532780 h 540400"/>
              <a:gd name="connsiteX0" fmla="*/ 0 w 8646302"/>
              <a:gd name="connsiteY0" fmla="*/ 532780 h 540400"/>
              <a:gd name="connsiteX1" fmla="*/ 140268 w 8646302"/>
              <a:gd name="connsiteY1" fmla="*/ 0 h 540400"/>
              <a:gd name="connsiteX2" fmla="*/ 8645626 w 8646302"/>
              <a:gd name="connsiteY2" fmla="*/ 0 h 540400"/>
              <a:gd name="connsiteX3" fmla="*/ 8646302 w 8646302"/>
              <a:gd name="connsiteY3" fmla="*/ 540400 h 540400"/>
              <a:gd name="connsiteX4" fmla="*/ 0 w 8646302"/>
              <a:gd name="connsiteY4" fmla="*/ 532780 h 54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6302" h="540400">
                <a:moveTo>
                  <a:pt x="0" y="532780"/>
                </a:moveTo>
                <a:lnTo>
                  <a:pt x="140268" y="0"/>
                </a:lnTo>
                <a:lnTo>
                  <a:pt x="8645626" y="0"/>
                </a:lnTo>
                <a:cubicBezTo>
                  <a:pt x="8645851" y="180133"/>
                  <a:pt x="8646077" y="360267"/>
                  <a:pt x="8646302" y="540400"/>
                </a:cubicBezTo>
                <a:lnTo>
                  <a:pt x="0" y="532780"/>
                </a:lnTo>
                <a:close/>
              </a:path>
            </a:pathLst>
          </a:cu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p:nvPr userDrawn="1"/>
        </p:nvCxnSpPr>
        <p:spPr>
          <a:xfrm>
            <a:off x="0" y="532780"/>
            <a:ext cx="9144000" cy="0"/>
          </a:xfrm>
          <a:prstGeom prst="line">
            <a:avLst/>
          </a:prstGeom>
          <a:ln w="3175">
            <a:solidFill>
              <a:srgbClr val="00558C">
                <a:alpha val="40000"/>
              </a:srgb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0" y="540400"/>
            <a:ext cx="9144000" cy="0"/>
          </a:xfrm>
          <a:prstGeom prst="line">
            <a:avLst/>
          </a:prstGeom>
          <a:ln w="12700">
            <a:solidFill>
              <a:srgbClr val="00558C"/>
            </a:solidFill>
          </a:ln>
          <a:effectLst/>
        </p:spPr>
        <p:style>
          <a:lnRef idx="2">
            <a:schemeClr val="accent1"/>
          </a:lnRef>
          <a:fillRef idx="0">
            <a:schemeClr val="accent1"/>
          </a:fillRef>
          <a:effectRef idx="1">
            <a:schemeClr val="accent1"/>
          </a:effectRef>
          <a:fontRef idx="minor">
            <a:schemeClr val="tx1"/>
          </a:fontRef>
        </p:style>
      </p:cxnSp>
      <p:sp>
        <p:nvSpPr>
          <p:cNvPr id="17" name="Rectangle 16"/>
          <p:cNvSpPr/>
          <p:nvPr userDrawn="1"/>
        </p:nvSpPr>
        <p:spPr>
          <a:xfrm>
            <a:off x="0" y="4744660"/>
            <a:ext cx="9144000" cy="51404"/>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userDrawn="1"/>
        </p:nvSpPr>
        <p:spPr>
          <a:xfrm>
            <a:off x="0" y="4719936"/>
            <a:ext cx="9144000" cy="45719"/>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userDrawn="1"/>
        </p:nvSpPr>
        <p:spPr>
          <a:xfrm flipV="1">
            <a:off x="0" y="4740018"/>
            <a:ext cx="9144000" cy="394537"/>
          </a:xfrm>
          <a:prstGeom prst="rect">
            <a:avLst/>
          </a:prstGeom>
          <a:solidFill>
            <a:srgbClr val="0055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Connector 24"/>
          <p:cNvCxnSpPr/>
          <p:nvPr userDrawn="1"/>
        </p:nvCxnSpPr>
        <p:spPr>
          <a:xfrm flipH="1">
            <a:off x="8654040" y="4742600"/>
            <a:ext cx="72570" cy="389182"/>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flipH="1">
            <a:off x="219107" y="0"/>
            <a:ext cx="182880" cy="746760"/>
          </a:xfrm>
          <a:prstGeom prst="line">
            <a:avLst/>
          </a:prstGeom>
          <a:ln w="317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5"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73371" y="4801050"/>
            <a:ext cx="795971" cy="271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4899977"/>
      </p:ext>
    </p:extLst>
  </p:cSld>
  <p:clrMap bg1="lt1" tx1="dk1" bg2="lt2" tx2="dk2" accent1="accent1" accent2="accent2" accent3="accent3" accent4="accent4" accent5="accent5" accent6="accent6" hlink="hlink" folHlink="folHlink"/>
  <p:sldLayoutIdLst>
    <p:sldLayoutId id="214748367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arallelogram 12"/>
          <p:cNvSpPr/>
          <p:nvPr userDrawn="1"/>
        </p:nvSpPr>
        <p:spPr>
          <a:xfrm>
            <a:off x="-16073" y="1352626"/>
            <a:ext cx="6495435" cy="396973"/>
          </a:xfrm>
          <a:custGeom>
            <a:avLst/>
            <a:gdLst>
              <a:gd name="connsiteX0" fmla="*/ 0 w 6757975"/>
              <a:gd name="connsiteY0" fmla="*/ 388264 h 388264"/>
              <a:gd name="connsiteX1" fmla="*/ 111071 w 6757975"/>
              <a:gd name="connsiteY1" fmla="*/ 0 h 388264"/>
              <a:gd name="connsiteX2" fmla="*/ 6757975 w 6757975"/>
              <a:gd name="connsiteY2" fmla="*/ 0 h 388264"/>
              <a:gd name="connsiteX3" fmla="*/ 6646904 w 6757975"/>
              <a:gd name="connsiteY3" fmla="*/ 388264 h 388264"/>
              <a:gd name="connsiteX4" fmla="*/ 0 w 6757975"/>
              <a:gd name="connsiteY4" fmla="*/ 388264 h 388264"/>
              <a:gd name="connsiteX0" fmla="*/ 0 w 6757975"/>
              <a:gd name="connsiteY0" fmla="*/ 388264 h 388264"/>
              <a:gd name="connsiteX1" fmla="*/ 250408 w 6757975"/>
              <a:gd name="connsiteY1" fmla="*/ 0 h 388264"/>
              <a:gd name="connsiteX2" fmla="*/ 6757975 w 6757975"/>
              <a:gd name="connsiteY2" fmla="*/ 0 h 388264"/>
              <a:gd name="connsiteX3" fmla="*/ 6646904 w 6757975"/>
              <a:gd name="connsiteY3" fmla="*/ 388264 h 388264"/>
              <a:gd name="connsiteX4" fmla="*/ 0 w 6757975"/>
              <a:gd name="connsiteY4" fmla="*/ 388264 h 388264"/>
              <a:gd name="connsiteX0" fmla="*/ 19558 w 6507567"/>
              <a:gd name="connsiteY0" fmla="*/ 388264 h 388264"/>
              <a:gd name="connsiteX1" fmla="*/ 0 w 6507567"/>
              <a:gd name="connsiteY1" fmla="*/ 0 h 388264"/>
              <a:gd name="connsiteX2" fmla="*/ 6507567 w 6507567"/>
              <a:gd name="connsiteY2" fmla="*/ 0 h 388264"/>
              <a:gd name="connsiteX3" fmla="*/ 6396496 w 6507567"/>
              <a:gd name="connsiteY3" fmla="*/ 388264 h 388264"/>
              <a:gd name="connsiteX4" fmla="*/ 19558 w 6507567"/>
              <a:gd name="connsiteY4" fmla="*/ 388264 h 388264"/>
              <a:gd name="connsiteX0" fmla="*/ 2141 w 6490150"/>
              <a:gd name="connsiteY0" fmla="*/ 396973 h 396973"/>
              <a:gd name="connsiteX1" fmla="*/ 0 w 6490150"/>
              <a:gd name="connsiteY1" fmla="*/ 0 h 396973"/>
              <a:gd name="connsiteX2" fmla="*/ 6490150 w 6490150"/>
              <a:gd name="connsiteY2" fmla="*/ 8709 h 396973"/>
              <a:gd name="connsiteX3" fmla="*/ 6379079 w 6490150"/>
              <a:gd name="connsiteY3" fmla="*/ 396973 h 396973"/>
              <a:gd name="connsiteX4" fmla="*/ 2141 w 6490150"/>
              <a:gd name="connsiteY4" fmla="*/ 396973 h 396973"/>
              <a:gd name="connsiteX0" fmla="*/ 10850 w 6490150"/>
              <a:gd name="connsiteY0" fmla="*/ 396973 h 396973"/>
              <a:gd name="connsiteX1" fmla="*/ 0 w 6490150"/>
              <a:gd name="connsiteY1" fmla="*/ 0 h 396973"/>
              <a:gd name="connsiteX2" fmla="*/ 6490150 w 6490150"/>
              <a:gd name="connsiteY2" fmla="*/ 8709 h 396973"/>
              <a:gd name="connsiteX3" fmla="*/ 6379079 w 6490150"/>
              <a:gd name="connsiteY3" fmla="*/ 396973 h 396973"/>
              <a:gd name="connsiteX4" fmla="*/ 10850 w 6490150"/>
              <a:gd name="connsiteY4" fmla="*/ 396973 h 396973"/>
              <a:gd name="connsiteX0" fmla="*/ 4978 w 6490150"/>
              <a:gd name="connsiteY0" fmla="*/ 396973 h 396973"/>
              <a:gd name="connsiteX1" fmla="*/ 0 w 6490150"/>
              <a:gd name="connsiteY1" fmla="*/ 0 h 396973"/>
              <a:gd name="connsiteX2" fmla="*/ 6490150 w 6490150"/>
              <a:gd name="connsiteY2" fmla="*/ 8709 h 396973"/>
              <a:gd name="connsiteX3" fmla="*/ 6379079 w 6490150"/>
              <a:gd name="connsiteY3" fmla="*/ 396973 h 396973"/>
              <a:gd name="connsiteX4" fmla="*/ 4978 w 6490150"/>
              <a:gd name="connsiteY4" fmla="*/ 396973 h 396973"/>
              <a:gd name="connsiteX0" fmla="*/ 21 w 6506249"/>
              <a:gd name="connsiteY0" fmla="*/ 396973 h 396973"/>
              <a:gd name="connsiteX1" fmla="*/ 16099 w 6506249"/>
              <a:gd name="connsiteY1" fmla="*/ 0 h 396973"/>
              <a:gd name="connsiteX2" fmla="*/ 6506249 w 6506249"/>
              <a:gd name="connsiteY2" fmla="*/ 8709 h 396973"/>
              <a:gd name="connsiteX3" fmla="*/ 6395178 w 6506249"/>
              <a:gd name="connsiteY3" fmla="*/ 396973 h 396973"/>
              <a:gd name="connsiteX4" fmla="*/ 21 w 6506249"/>
              <a:gd name="connsiteY4" fmla="*/ 396973 h 396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6249" h="396973">
                <a:moveTo>
                  <a:pt x="21" y="396973"/>
                </a:moveTo>
                <a:cubicBezTo>
                  <a:pt x="-693" y="264649"/>
                  <a:pt x="16813" y="132324"/>
                  <a:pt x="16099" y="0"/>
                </a:cubicBezTo>
                <a:lnTo>
                  <a:pt x="6506249" y="8709"/>
                </a:lnTo>
                <a:lnTo>
                  <a:pt x="6395178" y="396973"/>
                </a:lnTo>
                <a:lnTo>
                  <a:pt x="21" y="396973"/>
                </a:lnTo>
                <a:close/>
              </a:path>
            </a:pathLst>
          </a:cu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Parallelogram 14"/>
          <p:cNvSpPr/>
          <p:nvPr userDrawn="1"/>
        </p:nvSpPr>
        <p:spPr>
          <a:xfrm>
            <a:off x="0" y="1896056"/>
            <a:ext cx="6333710" cy="388264"/>
          </a:xfrm>
          <a:custGeom>
            <a:avLst/>
            <a:gdLst>
              <a:gd name="connsiteX0" fmla="*/ 0 w 6757975"/>
              <a:gd name="connsiteY0" fmla="*/ 388264 h 388264"/>
              <a:gd name="connsiteX1" fmla="*/ 111071 w 6757975"/>
              <a:gd name="connsiteY1" fmla="*/ 0 h 388264"/>
              <a:gd name="connsiteX2" fmla="*/ 6757975 w 6757975"/>
              <a:gd name="connsiteY2" fmla="*/ 0 h 388264"/>
              <a:gd name="connsiteX3" fmla="*/ 6646904 w 6757975"/>
              <a:gd name="connsiteY3" fmla="*/ 388264 h 388264"/>
              <a:gd name="connsiteX4" fmla="*/ 0 w 6757975"/>
              <a:gd name="connsiteY4" fmla="*/ 388264 h 388264"/>
              <a:gd name="connsiteX0" fmla="*/ 0 w 6757975"/>
              <a:gd name="connsiteY0" fmla="*/ 388264 h 388264"/>
              <a:gd name="connsiteX1" fmla="*/ 415871 w 6757975"/>
              <a:gd name="connsiteY1" fmla="*/ 0 h 388264"/>
              <a:gd name="connsiteX2" fmla="*/ 6757975 w 6757975"/>
              <a:gd name="connsiteY2" fmla="*/ 0 h 388264"/>
              <a:gd name="connsiteX3" fmla="*/ 6646904 w 6757975"/>
              <a:gd name="connsiteY3" fmla="*/ 388264 h 388264"/>
              <a:gd name="connsiteX4" fmla="*/ 0 w 6757975"/>
              <a:gd name="connsiteY4" fmla="*/ 388264 h 388264"/>
              <a:gd name="connsiteX0" fmla="*/ 2140 w 6342104"/>
              <a:gd name="connsiteY0" fmla="*/ 362138 h 388264"/>
              <a:gd name="connsiteX1" fmla="*/ 0 w 6342104"/>
              <a:gd name="connsiteY1" fmla="*/ 0 h 388264"/>
              <a:gd name="connsiteX2" fmla="*/ 6342104 w 6342104"/>
              <a:gd name="connsiteY2" fmla="*/ 0 h 388264"/>
              <a:gd name="connsiteX3" fmla="*/ 6231033 w 6342104"/>
              <a:gd name="connsiteY3" fmla="*/ 388264 h 388264"/>
              <a:gd name="connsiteX4" fmla="*/ 2140 w 6342104"/>
              <a:gd name="connsiteY4" fmla="*/ 362138 h 388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2104" h="388264">
                <a:moveTo>
                  <a:pt x="2140" y="362138"/>
                </a:moveTo>
                <a:cubicBezTo>
                  <a:pt x="1427" y="241425"/>
                  <a:pt x="713" y="120713"/>
                  <a:pt x="0" y="0"/>
                </a:cubicBezTo>
                <a:lnTo>
                  <a:pt x="6342104" y="0"/>
                </a:lnTo>
                <a:lnTo>
                  <a:pt x="6231033" y="388264"/>
                </a:lnTo>
                <a:lnTo>
                  <a:pt x="2140" y="362138"/>
                </a:lnTo>
                <a:close/>
              </a:path>
            </a:pathLst>
          </a:cu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Parallelogram 15"/>
          <p:cNvSpPr/>
          <p:nvPr userDrawn="1"/>
        </p:nvSpPr>
        <p:spPr>
          <a:xfrm>
            <a:off x="0" y="2411336"/>
            <a:ext cx="6188059" cy="388264"/>
          </a:xfrm>
          <a:custGeom>
            <a:avLst/>
            <a:gdLst>
              <a:gd name="connsiteX0" fmla="*/ 0 w 6757975"/>
              <a:gd name="connsiteY0" fmla="*/ 388264 h 388264"/>
              <a:gd name="connsiteX1" fmla="*/ 111071 w 6757975"/>
              <a:gd name="connsiteY1" fmla="*/ 0 h 388264"/>
              <a:gd name="connsiteX2" fmla="*/ 6757975 w 6757975"/>
              <a:gd name="connsiteY2" fmla="*/ 0 h 388264"/>
              <a:gd name="connsiteX3" fmla="*/ 6646904 w 6757975"/>
              <a:gd name="connsiteY3" fmla="*/ 388264 h 388264"/>
              <a:gd name="connsiteX4" fmla="*/ 0 w 6757975"/>
              <a:gd name="connsiteY4" fmla="*/ 388264 h 388264"/>
              <a:gd name="connsiteX0" fmla="*/ 0 w 6757975"/>
              <a:gd name="connsiteY0" fmla="*/ 388264 h 388264"/>
              <a:gd name="connsiteX1" fmla="*/ 563916 w 6757975"/>
              <a:gd name="connsiteY1" fmla="*/ 17417 h 388264"/>
              <a:gd name="connsiteX2" fmla="*/ 6757975 w 6757975"/>
              <a:gd name="connsiteY2" fmla="*/ 0 h 388264"/>
              <a:gd name="connsiteX3" fmla="*/ 6646904 w 6757975"/>
              <a:gd name="connsiteY3" fmla="*/ 388264 h 388264"/>
              <a:gd name="connsiteX4" fmla="*/ 0 w 6757975"/>
              <a:gd name="connsiteY4" fmla="*/ 388264 h 388264"/>
              <a:gd name="connsiteX0" fmla="*/ 2141 w 6194059"/>
              <a:gd name="connsiteY0" fmla="*/ 362138 h 388264"/>
              <a:gd name="connsiteX1" fmla="*/ 0 w 6194059"/>
              <a:gd name="connsiteY1" fmla="*/ 17417 h 388264"/>
              <a:gd name="connsiteX2" fmla="*/ 6194059 w 6194059"/>
              <a:gd name="connsiteY2" fmla="*/ 0 h 388264"/>
              <a:gd name="connsiteX3" fmla="*/ 6082988 w 6194059"/>
              <a:gd name="connsiteY3" fmla="*/ 388264 h 388264"/>
              <a:gd name="connsiteX4" fmla="*/ 2141 w 6194059"/>
              <a:gd name="connsiteY4" fmla="*/ 362138 h 388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4059" h="388264">
                <a:moveTo>
                  <a:pt x="2141" y="362138"/>
                </a:moveTo>
                <a:cubicBezTo>
                  <a:pt x="1427" y="247231"/>
                  <a:pt x="714" y="132324"/>
                  <a:pt x="0" y="17417"/>
                </a:cubicBezTo>
                <a:lnTo>
                  <a:pt x="6194059" y="0"/>
                </a:lnTo>
                <a:lnTo>
                  <a:pt x="6082988" y="388264"/>
                </a:lnTo>
                <a:lnTo>
                  <a:pt x="2141" y="362138"/>
                </a:lnTo>
                <a:close/>
              </a:path>
            </a:pathLst>
          </a:cu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userDrawn="1"/>
        </p:nvSpPr>
        <p:spPr>
          <a:xfrm>
            <a:off x="0" y="0"/>
            <a:ext cx="9144000" cy="532780"/>
          </a:xfrm>
          <a:prstGeom prst="rect">
            <a:avLst/>
          </a:prstGeom>
          <a:solidFill>
            <a:srgbClr val="0055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Parallelogram 12"/>
          <p:cNvSpPr/>
          <p:nvPr userDrawn="1"/>
        </p:nvSpPr>
        <p:spPr>
          <a:xfrm>
            <a:off x="277319" y="0"/>
            <a:ext cx="8866682" cy="540400"/>
          </a:xfrm>
          <a:custGeom>
            <a:avLst/>
            <a:gdLst>
              <a:gd name="connsiteX0" fmla="*/ 0 w 9434286"/>
              <a:gd name="connsiteY0" fmla="*/ 532780 h 532780"/>
              <a:gd name="connsiteX1" fmla="*/ 136466 w 9434286"/>
              <a:gd name="connsiteY1" fmla="*/ 0 h 532780"/>
              <a:gd name="connsiteX2" fmla="*/ 9434286 w 9434286"/>
              <a:gd name="connsiteY2" fmla="*/ 0 h 532780"/>
              <a:gd name="connsiteX3" fmla="*/ 9297820 w 9434286"/>
              <a:gd name="connsiteY3" fmla="*/ 532780 h 532780"/>
              <a:gd name="connsiteX4" fmla="*/ 0 w 9434286"/>
              <a:gd name="connsiteY4" fmla="*/ 532780 h 532780"/>
              <a:gd name="connsiteX0" fmla="*/ 0 w 9297820"/>
              <a:gd name="connsiteY0" fmla="*/ 532780 h 532780"/>
              <a:gd name="connsiteX1" fmla="*/ 136466 w 9297820"/>
              <a:gd name="connsiteY1" fmla="*/ 0 h 532780"/>
              <a:gd name="connsiteX2" fmla="*/ 8634186 w 9297820"/>
              <a:gd name="connsiteY2" fmla="*/ 7620 h 532780"/>
              <a:gd name="connsiteX3" fmla="*/ 9297820 w 9297820"/>
              <a:gd name="connsiteY3" fmla="*/ 532780 h 532780"/>
              <a:gd name="connsiteX4" fmla="*/ 0 w 9297820"/>
              <a:gd name="connsiteY4" fmla="*/ 532780 h 532780"/>
              <a:gd name="connsiteX0" fmla="*/ 0 w 8642500"/>
              <a:gd name="connsiteY0" fmla="*/ 532780 h 532780"/>
              <a:gd name="connsiteX1" fmla="*/ 136466 w 8642500"/>
              <a:gd name="connsiteY1" fmla="*/ 0 h 532780"/>
              <a:gd name="connsiteX2" fmla="*/ 8634186 w 8642500"/>
              <a:gd name="connsiteY2" fmla="*/ 7620 h 532780"/>
              <a:gd name="connsiteX3" fmla="*/ 8642500 w 8642500"/>
              <a:gd name="connsiteY3" fmla="*/ 517540 h 532780"/>
              <a:gd name="connsiteX4" fmla="*/ 0 w 8642500"/>
              <a:gd name="connsiteY4" fmla="*/ 532780 h 532780"/>
              <a:gd name="connsiteX0" fmla="*/ 0 w 8642500"/>
              <a:gd name="connsiteY0" fmla="*/ 532780 h 540400"/>
              <a:gd name="connsiteX1" fmla="*/ 136466 w 8642500"/>
              <a:gd name="connsiteY1" fmla="*/ 0 h 540400"/>
              <a:gd name="connsiteX2" fmla="*/ 8634186 w 8642500"/>
              <a:gd name="connsiteY2" fmla="*/ 7620 h 540400"/>
              <a:gd name="connsiteX3" fmla="*/ 8642500 w 8642500"/>
              <a:gd name="connsiteY3" fmla="*/ 540400 h 540400"/>
              <a:gd name="connsiteX4" fmla="*/ 0 w 8642500"/>
              <a:gd name="connsiteY4" fmla="*/ 532780 h 540400"/>
              <a:gd name="connsiteX0" fmla="*/ 0 w 8642500"/>
              <a:gd name="connsiteY0" fmla="*/ 532780 h 540400"/>
              <a:gd name="connsiteX1" fmla="*/ 136466 w 8642500"/>
              <a:gd name="connsiteY1" fmla="*/ 0 h 540400"/>
              <a:gd name="connsiteX2" fmla="*/ 8641824 w 8642500"/>
              <a:gd name="connsiteY2" fmla="*/ 0 h 540400"/>
              <a:gd name="connsiteX3" fmla="*/ 8642500 w 8642500"/>
              <a:gd name="connsiteY3" fmla="*/ 540400 h 540400"/>
              <a:gd name="connsiteX4" fmla="*/ 0 w 8642500"/>
              <a:gd name="connsiteY4" fmla="*/ 532780 h 540400"/>
              <a:gd name="connsiteX0" fmla="*/ 0 w 8646302"/>
              <a:gd name="connsiteY0" fmla="*/ 532780 h 540400"/>
              <a:gd name="connsiteX1" fmla="*/ 140268 w 8646302"/>
              <a:gd name="connsiteY1" fmla="*/ 0 h 540400"/>
              <a:gd name="connsiteX2" fmla="*/ 8645626 w 8646302"/>
              <a:gd name="connsiteY2" fmla="*/ 0 h 540400"/>
              <a:gd name="connsiteX3" fmla="*/ 8646302 w 8646302"/>
              <a:gd name="connsiteY3" fmla="*/ 540400 h 540400"/>
              <a:gd name="connsiteX4" fmla="*/ 0 w 8646302"/>
              <a:gd name="connsiteY4" fmla="*/ 532780 h 54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6302" h="540400">
                <a:moveTo>
                  <a:pt x="0" y="532780"/>
                </a:moveTo>
                <a:lnTo>
                  <a:pt x="140268" y="0"/>
                </a:lnTo>
                <a:lnTo>
                  <a:pt x="8645626" y="0"/>
                </a:lnTo>
                <a:cubicBezTo>
                  <a:pt x="8645851" y="180133"/>
                  <a:pt x="8646077" y="360267"/>
                  <a:pt x="8646302" y="540400"/>
                </a:cubicBezTo>
                <a:lnTo>
                  <a:pt x="0" y="532780"/>
                </a:lnTo>
                <a:close/>
              </a:path>
            </a:pathLst>
          </a:cu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 name="Straight Connector 23"/>
          <p:cNvCxnSpPr/>
          <p:nvPr userDrawn="1"/>
        </p:nvCxnSpPr>
        <p:spPr>
          <a:xfrm>
            <a:off x="0" y="532780"/>
            <a:ext cx="9144000" cy="0"/>
          </a:xfrm>
          <a:prstGeom prst="line">
            <a:avLst/>
          </a:prstGeom>
          <a:ln w="3175">
            <a:solidFill>
              <a:srgbClr val="00558C">
                <a:alpha val="40000"/>
              </a:srgbClr>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userDrawn="1"/>
        </p:nvCxnSpPr>
        <p:spPr>
          <a:xfrm>
            <a:off x="0" y="540400"/>
            <a:ext cx="9144000" cy="0"/>
          </a:xfrm>
          <a:prstGeom prst="line">
            <a:avLst/>
          </a:prstGeom>
          <a:ln w="12700">
            <a:solidFill>
              <a:srgbClr val="00558C"/>
            </a:solidFill>
          </a:ln>
          <a:effectLst/>
        </p:spPr>
        <p:style>
          <a:lnRef idx="2">
            <a:schemeClr val="accent1"/>
          </a:lnRef>
          <a:fillRef idx="0">
            <a:schemeClr val="accent1"/>
          </a:fillRef>
          <a:effectRef idx="1">
            <a:schemeClr val="accent1"/>
          </a:effectRef>
          <a:fontRef idx="minor">
            <a:schemeClr val="tx1"/>
          </a:fontRef>
        </p:style>
      </p:cxnSp>
      <p:sp>
        <p:nvSpPr>
          <p:cNvPr id="27" name="Rectangle 26"/>
          <p:cNvSpPr/>
          <p:nvPr userDrawn="1"/>
        </p:nvSpPr>
        <p:spPr>
          <a:xfrm>
            <a:off x="0" y="4744660"/>
            <a:ext cx="9144000" cy="51404"/>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userDrawn="1"/>
        </p:nvSpPr>
        <p:spPr>
          <a:xfrm>
            <a:off x="0" y="4719936"/>
            <a:ext cx="9144000" cy="45719"/>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userDrawn="1"/>
        </p:nvSpPr>
        <p:spPr>
          <a:xfrm flipV="1">
            <a:off x="0" y="4740018"/>
            <a:ext cx="9144000" cy="394537"/>
          </a:xfrm>
          <a:prstGeom prst="rect">
            <a:avLst/>
          </a:prstGeom>
          <a:solidFill>
            <a:srgbClr val="0055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1" name="Straight Connector 30"/>
          <p:cNvCxnSpPr/>
          <p:nvPr userDrawn="1"/>
        </p:nvCxnSpPr>
        <p:spPr>
          <a:xfrm flipH="1">
            <a:off x="8654040" y="4742600"/>
            <a:ext cx="72570" cy="389182"/>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userDrawn="1"/>
        </p:nvCxnSpPr>
        <p:spPr>
          <a:xfrm flipH="1">
            <a:off x="219107" y="0"/>
            <a:ext cx="182880" cy="746760"/>
          </a:xfrm>
          <a:prstGeom prst="line">
            <a:avLst/>
          </a:prstGeom>
          <a:ln w="317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7"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73371" y="4801050"/>
            <a:ext cx="795971" cy="271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2616013"/>
      </p:ext>
    </p:extLst>
  </p:cSld>
  <p:clrMap bg1="lt1" tx1="dk1" bg2="lt2" tx2="dk2" accent1="accent1" accent2="accent2" accent3="accent3" accent4="accent4" accent5="accent5" accent6="accent6" hlink="hlink" folHlink="folHlink"/>
  <p:sldLayoutIdLst>
    <p:sldLayoutId id="214748368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Rectangle 16"/>
          <p:cNvSpPr/>
          <p:nvPr userDrawn="1"/>
        </p:nvSpPr>
        <p:spPr>
          <a:xfrm>
            <a:off x="0" y="0"/>
            <a:ext cx="9144000" cy="532780"/>
          </a:xfrm>
          <a:prstGeom prst="rect">
            <a:avLst/>
          </a:prstGeom>
          <a:solidFill>
            <a:srgbClr val="0055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Parallelogram 12"/>
          <p:cNvSpPr/>
          <p:nvPr userDrawn="1"/>
        </p:nvSpPr>
        <p:spPr>
          <a:xfrm>
            <a:off x="277319" y="0"/>
            <a:ext cx="8866682" cy="540400"/>
          </a:xfrm>
          <a:custGeom>
            <a:avLst/>
            <a:gdLst>
              <a:gd name="connsiteX0" fmla="*/ 0 w 9434286"/>
              <a:gd name="connsiteY0" fmla="*/ 532780 h 532780"/>
              <a:gd name="connsiteX1" fmla="*/ 136466 w 9434286"/>
              <a:gd name="connsiteY1" fmla="*/ 0 h 532780"/>
              <a:gd name="connsiteX2" fmla="*/ 9434286 w 9434286"/>
              <a:gd name="connsiteY2" fmla="*/ 0 h 532780"/>
              <a:gd name="connsiteX3" fmla="*/ 9297820 w 9434286"/>
              <a:gd name="connsiteY3" fmla="*/ 532780 h 532780"/>
              <a:gd name="connsiteX4" fmla="*/ 0 w 9434286"/>
              <a:gd name="connsiteY4" fmla="*/ 532780 h 532780"/>
              <a:gd name="connsiteX0" fmla="*/ 0 w 9297820"/>
              <a:gd name="connsiteY0" fmla="*/ 532780 h 532780"/>
              <a:gd name="connsiteX1" fmla="*/ 136466 w 9297820"/>
              <a:gd name="connsiteY1" fmla="*/ 0 h 532780"/>
              <a:gd name="connsiteX2" fmla="*/ 8634186 w 9297820"/>
              <a:gd name="connsiteY2" fmla="*/ 7620 h 532780"/>
              <a:gd name="connsiteX3" fmla="*/ 9297820 w 9297820"/>
              <a:gd name="connsiteY3" fmla="*/ 532780 h 532780"/>
              <a:gd name="connsiteX4" fmla="*/ 0 w 9297820"/>
              <a:gd name="connsiteY4" fmla="*/ 532780 h 532780"/>
              <a:gd name="connsiteX0" fmla="*/ 0 w 8642500"/>
              <a:gd name="connsiteY0" fmla="*/ 532780 h 532780"/>
              <a:gd name="connsiteX1" fmla="*/ 136466 w 8642500"/>
              <a:gd name="connsiteY1" fmla="*/ 0 h 532780"/>
              <a:gd name="connsiteX2" fmla="*/ 8634186 w 8642500"/>
              <a:gd name="connsiteY2" fmla="*/ 7620 h 532780"/>
              <a:gd name="connsiteX3" fmla="*/ 8642500 w 8642500"/>
              <a:gd name="connsiteY3" fmla="*/ 517540 h 532780"/>
              <a:gd name="connsiteX4" fmla="*/ 0 w 8642500"/>
              <a:gd name="connsiteY4" fmla="*/ 532780 h 532780"/>
              <a:gd name="connsiteX0" fmla="*/ 0 w 8642500"/>
              <a:gd name="connsiteY0" fmla="*/ 532780 h 540400"/>
              <a:gd name="connsiteX1" fmla="*/ 136466 w 8642500"/>
              <a:gd name="connsiteY1" fmla="*/ 0 h 540400"/>
              <a:gd name="connsiteX2" fmla="*/ 8634186 w 8642500"/>
              <a:gd name="connsiteY2" fmla="*/ 7620 h 540400"/>
              <a:gd name="connsiteX3" fmla="*/ 8642500 w 8642500"/>
              <a:gd name="connsiteY3" fmla="*/ 540400 h 540400"/>
              <a:gd name="connsiteX4" fmla="*/ 0 w 8642500"/>
              <a:gd name="connsiteY4" fmla="*/ 532780 h 540400"/>
              <a:gd name="connsiteX0" fmla="*/ 0 w 8642500"/>
              <a:gd name="connsiteY0" fmla="*/ 532780 h 540400"/>
              <a:gd name="connsiteX1" fmla="*/ 136466 w 8642500"/>
              <a:gd name="connsiteY1" fmla="*/ 0 h 540400"/>
              <a:gd name="connsiteX2" fmla="*/ 8641824 w 8642500"/>
              <a:gd name="connsiteY2" fmla="*/ 0 h 540400"/>
              <a:gd name="connsiteX3" fmla="*/ 8642500 w 8642500"/>
              <a:gd name="connsiteY3" fmla="*/ 540400 h 540400"/>
              <a:gd name="connsiteX4" fmla="*/ 0 w 8642500"/>
              <a:gd name="connsiteY4" fmla="*/ 532780 h 540400"/>
              <a:gd name="connsiteX0" fmla="*/ 0 w 8646302"/>
              <a:gd name="connsiteY0" fmla="*/ 532780 h 540400"/>
              <a:gd name="connsiteX1" fmla="*/ 140268 w 8646302"/>
              <a:gd name="connsiteY1" fmla="*/ 0 h 540400"/>
              <a:gd name="connsiteX2" fmla="*/ 8645626 w 8646302"/>
              <a:gd name="connsiteY2" fmla="*/ 0 h 540400"/>
              <a:gd name="connsiteX3" fmla="*/ 8646302 w 8646302"/>
              <a:gd name="connsiteY3" fmla="*/ 540400 h 540400"/>
              <a:gd name="connsiteX4" fmla="*/ 0 w 8646302"/>
              <a:gd name="connsiteY4" fmla="*/ 532780 h 54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6302" h="540400">
                <a:moveTo>
                  <a:pt x="0" y="532780"/>
                </a:moveTo>
                <a:lnTo>
                  <a:pt x="140268" y="0"/>
                </a:lnTo>
                <a:lnTo>
                  <a:pt x="8645626" y="0"/>
                </a:lnTo>
                <a:cubicBezTo>
                  <a:pt x="8645851" y="180133"/>
                  <a:pt x="8646077" y="360267"/>
                  <a:pt x="8646302" y="540400"/>
                </a:cubicBezTo>
                <a:lnTo>
                  <a:pt x="0" y="532780"/>
                </a:lnTo>
                <a:close/>
              </a:path>
            </a:pathLst>
          </a:cu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Connector 18"/>
          <p:cNvCxnSpPr/>
          <p:nvPr userDrawn="1"/>
        </p:nvCxnSpPr>
        <p:spPr>
          <a:xfrm>
            <a:off x="0" y="532780"/>
            <a:ext cx="9144000" cy="0"/>
          </a:xfrm>
          <a:prstGeom prst="line">
            <a:avLst/>
          </a:prstGeom>
          <a:ln w="3175">
            <a:solidFill>
              <a:srgbClr val="00558C">
                <a:alpha val="40000"/>
              </a:srgb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0" y="540400"/>
            <a:ext cx="9144000" cy="0"/>
          </a:xfrm>
          <a:prstGeom prst="line">
            <a:avLst/>
          </a:prstGeom>
          <a:ln w="12700">
            <a:solidFill>
              <a:srgbClr val="00558C"/>
            </a:solidFill>
          </a:ln>
          <a:effectLst/>
        </p:spPr>
        <p:style>
          <a:lnRef idx="2">
            <a:schemeClr val="accent1"/>
          </a:lnRef>
          <a:fillRef idx="0">
            <a:schemeClr val="accent1"/>
          </a:fillRef>
          <a:effectRef idx="1">
            <a:schemeClr val="accent1"/>
          </a:effectRef>
          <a:fontRef idx="minor">
            <a:schemeClr val="tx1"/>
          </a:fontRef>
        </p:style>
      </p:cxnSp>
      <p:sp>
        <p:nvSpPr>
          <p:cNvPr id="22" name="Rectangle 21"/>
          <p:cNvSpPr/>
          <p:nvPr userDrawn="1"/>
        </p:nvSpPr>
        <p:spPr>
          <a:xfrm>
            <a:off x="0" y="4744660"/>
            <a:ext cx="9144000" cy="51404"/>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userDrawn="1"/>
        </p:nvSpPr>
        <p:spPr>
          <a:xfrm>
            <a:off x="0" y="4719936"/>
            <a:ext cx="9144000" cy="45719"/>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userDrawn="1"/>
        </p:nvSpPr>
        <p:spPr>
          <a:xfrm flipV="1">
            <a:off x="0" y="4740018"/>
            <a:ext cx="9144000" cy="394537"/>
          </a:xfrm>
          <a:prstGeom prst="rect">
            <a:avLst/>
          </a:prstGeom>
          <a:solidFill>
            <a:srgbClr val="0055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Connector 24"/>
          <p:cNvCxnSpPr/>
          <p:nvPr userDrawn="1"/>
        </p:nvCxnSpPr>
        <p:spPr>
          <a:xfrm flipH="1">
            <a:off x="8654040" y="4742600"/>
            <a:ext cx="72570" cy="389182"/>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8" name="Parallelogram 16"/>
          <p:cNvSpPr/>
          <p:nvPr userDrawn="1"/>
        </p:nvSpPr>
        <p:spPr>
          <a:xfrm>
            <a:off x="0" y="3085865"/>
            <a:ext cx="9144000" cy="1644112"/>
          </a:xfrm>
          <a:custGeom>
            <a:avLst/>
            <a:gdLst>
              <a:gd name="connsiteX0" fmla="*/ 0 w 9277047"/>
              <a:gd name="connsiteY0" fmla="*/ 4141259 h 4141259"/>
              <a:gd name="connsiteX1" fmla="*/ 1184690 w 9277047"/>
              <a:gd name="connsiteY1" fmla="*/ 0 h 4141259"/>
              <a:gd name="connsiteX2" fmla="*/ 9277047 w 9277047"/>
              <a:gd name="connsiteY2" fmla="*/ 0 h 4141259"/>
              <a:gd name="connsiteX3" fmla="*/ 8092357 w 9277047"/>
              <a:gd name="connsiteY3" fmla="*/ 4141259 h 4141259"/>
              <a:gd name="connsiteX4" fmla="*/ 0 w 9277047"/>
              <a:gd name="connsiteY4" fmla="*/ 4141259 h 4141259"/>
              <a:gd name="connsiteX0" fmla="*/ 0 w 8092357"/>
              <a:gd name="connsiteY0" fmla="*/ 4141259 h 4141259"/>
              <a:gd name="connsiteX1" fmla="*/ 1184690 w 8092357"/>
              <a:gd name="connsiteY1" fmla="*/ 0 h 4141259"/>
              <a:gd name="connsiteX2" fmla="*/ 5453984 w 8092357"/>
              <a:gd name="connsiteY2" fmla="*/ 8708 h 4141259"/>
              <a:gd name="connsiteX3" fmla="*/ 8092357 w 8092357"/>
              <a:gd name="connsiteY3" fmla="*/ 4141259 h 4141259"/>
              <a:gd name="connsiteX4" fmla="*/ 0 w 8092357"/>
              <a:gd name="connsiteY4" fmla="*/ 4141259 h 4141259"/>
              <a:gd name="connsiteX0" fmla="*/ 0 w 5488494"/>
              <a:gd name="connsiteY0" fmla="*/ 4141259 h 4141259"/>
              <a:gd name="connsiteX1" fmla="*/ 1184690 w 5488494"/>
              <a:gd name="connsiteY1" fmla="*/ 0 h 4141259"/>
              <a:gd name="connsiteX2" fmla="*/ 5453984 w 5488494"/>
              <a:gd name="connsiteY2" fmla="*/ 8708 h 4141259"/>
              <a:gd name="connsiteX3" fmla="*/ 5488494 w 5488494"/>
              <a:gd name="connsiteY3" fmla="*/ 4141259 h 4141259"/>
              <a:gd name="connsiteX4" fmla="*/ 0 w 5488494"/>
              <a:gd name="connsiteY4" fmla="*/ 4141259 h 4141259"/>
              <a:gd name="connsiteX0" fmla="*/ 0 w 5453984"/>
              <a:gd name="connsiteY0" fmla="*/ 4141259 h 4141259"/>
              <a:gd name="connsiteX1" fmla="*/ 1184690 w 5453984"/>
              <a:gd name="connsiteY1" fmla="*/ 0 h 4141259"/>
              <a:gd name="connsiteX2" fmla="*/ 5453984 w 5453984"/>
              <a:gd name="connsiteY2" fmla="*/ 8708 h 4141259"/>
              <a:gd name="connsiteX3" fmla="*/ 5444951 w 5453984"/>
              <a:gd name="connsiteY3" fmla="*/ 4132551 h 4141259"/>
              <a:gd name="connsiteX4" fmla="*/ 0 w 5453984"/>
              <a:gd name="connsiteY4" fmla="*/ 4141259 h 4141259"/>
              <a:gd name="connsiteX0" fmla="*/ 0 w 5445275"/>
              <a:gd name="connsiteY0" fmla="*/ 4141259 h 4141259"/>
              <a:gd name="connsiteX1" fmla="*/ 1184690 w 5445275"/>
              <a:gd name="connsiteY1" fmla="*/ 0 h 4141259"/>
              <a:gd name="connsiteX2" fmla="*/ 5445275 w 5445275"/>
              <a:gd name="connsiteY2" fmla="*/ 8708 h 4141259"/>
              <a:gd name="connsiteX3" fmla="*/ 5444951 w 5445275"/>
              <a:gd name="connsiteY3" fmla="*/ 4132551 h 4141259"/>
              <a:gd name="connsiteX4" fmla="*/ 0 w 5445275"/>
              <a:gd name="connsiteY4" fmla="*/ 4141259 h 4141259"/>
              <a:gd name="connsiteX0" fmla="*/ 0 w 5462693"/>
              <a:gd name="connsiteY0" fmla="*/ 4158677 h 4158677"/>
              <a:gd name="connsiteX1" fmla="*/ 1184690 w 5462693"/>
              <a:gd name="connsiteY1" fmla="*/ 17418 h 4158677"/>
              <a:gd name="connsiteX2" fmla="*/ 5462693 w 5462693"/>
              <a:gd name="connsiteY2" fmla="*/ 0 h 4158677"/>
              <a:gd name="connsiteX3" fmla="*/ 5444951 w 5462693"/>
              <a:gd name="connsiteY3" fmla="*/ 4149969 h 4158677"/>
              <a:gd name="connsiteX4" fmla="*/ 0 w 5462693"/>
              <a:gd name="connsiteY4" fmla="*/ 4158677 h 4158677"/>
              <a:gd name="connsiteX0" fmla="*/ 0 w 5471076"/>
              <a:gd name="connsiteY0" fmla="*/ 4158677 h 4158677"/>
              <a:gd name="connsiteX1" fmla="*/ 1184690 w 5471076"/>
              <a:gd name="connsiteY1" fmla="*/ 17418 h 4158677"/>
              <a:gd name="connsiteX2" fmla="*/ 5462693 w 5471076"/>
              <a:gd name="connsiteY2" fmla="*/ 0 h 4158677"/>
              <a:gd name="connsiteX3" fmla="*/ 5471076 w 5471076"/>
              <a:gd name="connsiteY3" fmla="*/ 4149969 h 4158677"/>
              <a:gd name="connsiteX4" fmla="*/ 0 w 5471076"/>
              <a:gd name="connsiteY4" fmla="*/ 4158677 h 4158677"/>
              <a:gd name="connsiteX0" fmla="*/ 0 w 5471076"/>
              <a:gd name="connsiteY0" fmla="*/ 4167385 h 4167385"/>
              <a:gd name="connsiteX1" fmla="*/ 1202107 w 5471076"/>
              <a:gd name="connsiteY1" fmla="*/ 0 h 4167385"/>
              <a:gd name="connsiteX2" fmla="*/ 5462693 w 5471076"/>
              <a:gd name="connsiteY2" fmla="*/ 8708 h 4167385"/>
              <a:gd name="connsiteX3" fmla="*/ 5471076 w 5471076"/>
              <a:gd name="connsiteY3" fmla="*/ 4158677 h 4167385"/>
              <a:gd name="connsiteX4" fmla="*/ 0 w 5471076"/>
              <a:gd name="connsiteY4" fmla="*/ 4167385 h 4167385"/>
              <a:gd name="connsiteX0" fmla="*/ 0 w 5471076"/>
              <a:gd name="connsiteY0" fmla="*/ 4167385 h 4167385"/>
              <a:gd name="connsiteX1" fmla="*/ 1202107 w 5471076"/>
              <a:gd name="connsiteY1" fmla="*/ 0 h 4167385"/>
              <a:gd name="connsiteX2" fmla="*/ 5462693 w 5471076"/>
              <a:gd name="connsiteY2" fmla="*/ 8708 h 4167385"/>
              <a:gd name="connsiteX3" fmla="*/ 5471076 w 5471076"/>
              <a:gd name="connsiteY3" fmla="*/ 4158677 h 4167385"/>
              <a:gd name="connsiteX4" fmla="*/ 0 w 5471076"/>
              <a:gd name="connsiteY4" fmla="*/ 4167385 h 4167385"/>
              <a:gd name="connsiteX0" fmla="*/ 0 w 5471076"/>
              <a:gd name="connsiteY0" fmla="*/ 4167385 h 4181530"/>
              <a:gd name="connsiteX1" fmla="*/ 1202107 w 5471076"/>
              <a:gd name="connsiteY1" fmla="*/ 0 h 4181530"/>
              <a:gd name="connsiteX2" fmla="*/ 5462693 w 5471076"/>
              <a:gd name="connsiteY2" fmla="*/ 8708 h 4181530"/>
              <a:gd name="connsiteX3" fmla="*/ 5471076 w 5471076"/>
              <a:gd name="connsiteY3" fmla="*/ 4181530 h 4181530"/>
              <a:gd name="connsiteX4" fmla="*/ 0 w 5471076"/>
              <a:gd name="connsiteY4" fmla="*/ 4167385 h 4181530"/>
              <a:gd name="connsiteX0" fmla="*/ 0 w 5475098"/>
              <a:gd name="connsiteY0" fmla="*/ 4170104 h 4184249"/>
              <a:gd name="connsiteX1" fmla="*/ 1202107 w 5475098"/>
              <a:gd name="connsiteY1" fmla="*/ 2719 h 4184249"/>
              <a:gd name="connsiteX2" fmla="*/ 5474557 w 5475098"/>
              <a:gd name="connsiteY2" fmla="*/ 0 h 4184249"/>
              <a:gd name="connsiteX3" fmla="*/ 5471076 w 5475098"/>
              <a:gd name="connsiteY3" fmla="*/ 4184249 h 4184249"/>
              <a:gd name="connsiteX4" fmla="*/ 0 w 5475098"/>
              <a:gd name="connsiteY4" fmla="*/ 4170104 h 4184249"/>
              <a:gd name="connsiteX0" fmla="*/ 3788320 w 9263418"/>
              <a:gd name="connsiteY0" fmla="*/ 4170104 h 4184249"/>
              <a:gd name="connsiteX1" fmla="*/ 0 w 9263418"/>
              <a:gd name="connsiteY1" fmla="*/ 40867 h 4184249"/>
              <a:gd name="connsiteX2" fmla="*/ 9262877 w 9263418"/>
              <a:gd name="connsiteY2" fmla="*/ 0 h 4184249"/>
              <a:gd name="connsiteX3" fmla="*/ 9259396 w 9263418"/>
              <a:gd name="connsiteY3" fmla="*/ 4184249 h 4184249"/>
              <a:gd name="connsiteX4" fmla="*/ 3788320 w 9263418"/>
              <a:gd name="connsiteY4" fmla="*/ 4170104 h 4184249"/>
              <a:gd name="connsiteX0" fmla="*/ 3787 w 9263418"/>
              <a:gd name="connsiteY0" fmla="*/ 4151029 h 4184249"/>
              <a:gd name="connsiteX1" fmla="*/ 0 w 9263418"/>
              <a:gd name="connsiteY1" fmla="*/ 40867 h 4184249"/>
              <a:gd name="connsiteX2" fmla="*/ 9262877 w 9263418"/>
              <a:gd name="connsiteY2" fmla="*/ 0 h 4184249"/>
              <a:gd name="connsiteX3" fmla="*/ 9259396 w 9263418"/>
              <a:gd name="connsiteY3" fmla="*/ 4184249 h 4184249"/>
              <a:gd name="connsiteX4" fmla="*/ 3787 w 9263418"/>
              <a:gd name="connsiteY4" fmla="*/ 4151029 h 4184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63418" h="4184249">
                <a:moveTo>
                  <a:pt x="3787" y="4151029"/>
                </a:moveTo>
                <a:cubicBezTo>
                  <a:pt x="2525" y="2780975"/>
                  <a:pt x="1262" y="1410921"/>
                  <a:pt x="0" y="40867"/>
                </a:cubicBezTo>
                <a:lnTo>
                  <a:pt x="9262877" y="0"/>
                </a:lnTo>
                <a:cubicBezTo>
                  <a:pt x="9265671" y="1383323"/>
                  <a:pt x="9256602" y="2800926"/>
                  <a:pt x="9259396" y="4184249"/>
                </a:cubicBezTo>
                <a:lnTo>
                  <a:pt x="3787" y="4151029"/>
                </a:lnTo>
                <a:close/>
              </a:path>
            </a:pathLst>
          </a:custGeom>
          <a:gradFill>
            <a:gsLst>
              <a:gs pos="50000">
                <a:srgbClr val="00AFD7"/>
              </a:gs>
              <a:gs pos="50000">
                <a:srgbClr val="00558C">
                  <a:lumMod val="100000"/>
                </a:srgbClr>
              </a:gs>
              <a:gs pos="88000">
                <a:srgbClr val="0082B2"/>
              </a:gs>
              <a:gs pos="4000">
                <a:srgbClr val="00AFD7"/>
              </a:gs>
            </a:gsLst>
            <a:lin ang="4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Connector 19"/>
          <p:cNvCxnSpPr/>
          <p:nvPr userDrawn="1"/>
        </p:nvCxnSpPr>
        <p:spPr>
          <a:xfrm flipH="1">
            <a:off x="219107" y="0"/>
            <a:ext cx="182880" cy="746760"/>
          </a:xfrm>
          <a:prstGeom prst="line">
            <a:avLst/>
          </a:prstGeom>
          <a:ln w="317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3"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73371" y="4801050"/>
            <a:ext cx="795971" cy="271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8368616"/>
      </p:ext>
    </p:extLst>
  </p:cSld>
  <p:clrMap bg1="lt1" tx1="dk1" bg2="lt2" tx2="dk2" accent1="accent1" accent2="accent2" accent3="accent3" accent4="accent4" accent5="accent5" accent6="accent6" hlink="hlink" folHlink="folHlink"/>
  <p:sldLayoutIdLst>
    <p:sldLayoutId id="214748366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Rectangle 16"/>
          <p:cNvSpPr/>
          <p:nvPr userDrawn="1"/>
        </p:nvSpPr>
        <p:spPr>
          <a:xfrm>
            <a:off x="0" y="0"/>
            <a:ext cx="9144000" cy="532780"/>
          </a:xfrm>
          <a:prstGeom prst="rect">
            <a:avLst/>
          </a:prstGeom>
          <a:solidFill>
            <a:srgbClr val="0055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Parallelogram 12"/>
          <p:cNvSpPr/>
          <p:nvPr userDrawn="1"/>
        </p:nvSpPr>
        <p:spPr>
          <a:xfrm>
            <a:off x="277319" y="0"/>
            <a:ext cx="8866682" cy="540400"/>
          </a:xfrm>
          <a:custGeom>
            <a:avLst/>
            <a:gdLst>
              <a:gd name="connsiteX0" fmla="*/ 0 w 9434286"/>
              <a:gd name="connsiteY0" fmla="*/ 532780 h 532780"/>
              <a:gd name="connsiteX1" fmla="*/ 136466 w 9434286"/>
              <a:gd name="connsiteY1" fmla="*/ 0 h 532780"/>
              <a:gd name="connsiteX2" fmla="*/ 9434286 w 9434286"/>
              <a:gd name="connsiteY2" fmla="*/ 0 h 532780"/>
              <a:gd name="connsiteX3" fmla="*/ 9297820 w 9434286"/>
              <a:gd name="connsiteY3" fmla="*/ 532780 h 532780"/>
              <a:gd name="connsiteX4" fmla="*/ 0 w 9434286"/>
              <a:gd name="connsiteY4" fmla="*/ 532780 h 532780"/>
              <a:gd name="connsiteX0" fmla="*/ 0 w 9297820"/>
              <a:gd name="connsiteY0" fmla="*/ 532780 h 532780"/>
              <a:gd name="connsiteX1" fmla="*/ 136466 w 9297820"/>
              <a:gd name="connsiteY1" fmla="*/ 0 h 532780"/>
              <a:gd name="connsiteX2" fmla="*/ 8634186 w 9297820"/>
              <a:gd name="connsiteY2" fmla="*/ 7620 h 532780"/>
              <a:gd name="connsiteX3" fmla="*/ 9297820 w 9297820"/>
              <a:gd name="connsiteY3" fmla="*/ 532780 h 532780"/>
              <a:gd name="connsiteX4" fmla="*/ 0 w 9297820"/>
              <a:gd name="connsiteY4" fmla="*/ 532780 h 532780"/>
              <a:gd name="connsiteX0" fmla="*/ 0 w 8642500"/>
              <a:gd name="connsiteY0" fmla="*/ 532780 h 532780"/>
              <a:gd name="connsiteX1" fmla="*/ 136466 w 8642500"/>
              <a:gd name="connsiteY1" fmla="*/ 0 h 532780"/>
              <a:gd name="connsiteX2" fmla="*/ 8634186 w 8642500"/>
              <a:gd name="connsiteY2" fmla="*/ 7620 h 532780"/>
              <a:gd name="connsiteX3" fmla="*/ 8642500 w 8642500"/>
              <a:gd name="connsiteY3" fmla="*/ 517540 h 532780"/>
              <a:gd name="connsiteX4" fmla="*/ 0 w 8642500"/>
              <a:gd name="connsiteY4" fmla="*/ 532780 h 532780"/>
              <a:gd name="connsiteX0" fmla="*/ 0 w 8642500"/>
              <a:gd name="connsiteY0" fmla="*/ 532780 h 540400"/>
              <a:gd name="connsiteX1" fmla="*/ 136466 w 8642500"/>
              <a:gd name="connsiteY1" fmla="*/ 0 h 540400"/>
              <a:gd name="connsiteX2" fmla="*/ 8634186 w 8642500"/>
              <a:gd name="connsiteY2" fmla="*/ 7620 h 540400"/>
              <a:gd name="connsiteX3" fmla="*/ 8642500 w 8642500"/>
              <a:gd name="connsiteY3" fmla="*/ 540400 h 540400"/>
              <a:gd name="connsiteX4" fmla="*/ 0 w 8642500"/>
              <a:gd name="connsiteY4" fmla="*/ 532780 h 540400"/>
              <a:gd name="connsiteX0" fmla="*/ 0 w 8642500"/>
              <a:gd name="connsiteY0" fmla="*/ 532780 h 540400"/>
              <a:gd name="connsiteX1" fmla="*/ 136466 w 8642500"/>
              <a:gd name="connsiteY1" fmla="*/ 0 h 540400"/>
              <a:gd name="connsiteX2" fmla="*/ 8641824 w 8642500"/>
              <a:gd name="connsiteY2" fmla="*/ 0 h 540400"/>
              <a:gd name="connsiteX3" fmla="*/ 8642500 w 8642500"/>
              <a:gd name="connsiteY3" fmla="*/ 540400 h 540400"/>
              <a:gd name="connsiteX4" fmla="*/ 0 w 8642500"/>
              <a:gd name="connsiteY4" fmla="*/ 532780 h 540400"/>
              <a:gd name="connsiteX0" fmla="*/ 0 w 8646302"/>
              <a:gd name="connsiteY0" fmla="*/ 532780 h 540400"/>
              <a:gd name="connsiteX1" fmla="*/ 140268 w 8646302"/>
              <a:gd name="connsiteY1" fmla="*/ 0 h 540400"/>
              <a:gd name="connsiteX2" fmla="*/ 8645626 w 8646302"/>
              <a:gd name="connsiteY2" fmla="*/ 0 h 540400"/>
              <a:gd name="connsiteX3" fmla="*/ 8646302 w 8646302"/>
              <a:gd name="connsiteY3" fmla="*/ 540400 h 540400"/>
              <a:gd name="connsiteX4" fmla="*/ 0 w 8646302"/>
              <a:gd name="connsiteY4" fmla="*/ 532780 h 54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6302" h="540400">
                <a:moveTo>
                  <a:pt x="0" y="532780"/>
                </a:moveTo>
                <a:lnTo>
                  <a:pt x="140268" y="0"/>
                </a:lnTo>
                <a:lnTo>
                  <a:pt x="8645626" y="0"/>
                </a:lnTo>
                <a:cubicBezTo>
                  <a:pt x="8645851" y="180133"/>
                  <a:pt x="8646077" y="360267"/>
                  <a:pt x="8646302" y="540400"/>
                </a:cubicBezTo>
                <a:lnTo>
                  <a:pt x="0" y="532780"/>
                </a:lnTo>
                <a:close/>
              </a:path>
            </a:pathLst>
          </a:cu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Connector 18"/>
          <p:cNvCxnSpPr/>
          <p:nvPr userDrawn="1"/>
        </p:nvCxnSpPr>
        <p:spPr>
          <a:xfrm>
            <a:off x="0" y="532780"/>
            <a:ext cx="9144000" cy="0"/>
          </a:xfrm>
          <a:prstGeom prst="line">
            <a:avLst/>
          </a:prstGeom>
          <a:ln w="3175">
            <a:solidFill>
              <a:srgbClr val="00558C">
                <a:alpha val="40000"/>
              </a:srgb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0" y="540400"/>
            <a:ext cx="9144000" cy="0"/>
          </a:xfrm>
          <a:prstGeom prst="line">
            <a:avLst/>
          </a:prstGeom>
          <a:ln w="12700">
            <a:solidFill>
              <a:srgbClr val="00558C"/>
            </a:solidFill>
          </a:ln>
          <a:effectLst/>
        </p:spPr>
        <p:style>
          <a:lnRef idx="2">
            <a:schemeClr val="accent1"/>
          </a:lnRef>
          <a:fillRef idx="0">
            <a:schemeClr val="accent1"/>
          </a:fillRef>
          <a:effectRef idx="1">
            <a:schemeClr val="accent1"/>
          </a:effectRef>
          <a:fontRef idx="minor">
            <a:schemeClr val="tx1"/>
          </a:fontRef>
        </p:style>
      </p:cxnSp>
      <p:sp>
        <p:nvSpPr>
          <p:cNvPr id="22" name="Rectangle 21"/>
          <p:cNvSpPr/>
          <p:nvPr userDrawn="1"/>
        </p:nvSpPr>
        <p:spPr>
          <a:xfrm>
            <a:off x="0" y="4744660"/>
            <a:ext cx="9144000" cy="51404"/>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userDrawn="1"/>
        </p:nvSpPr>
        <p:spPr>
          <a:xfrm>
            <a:off x="0" y="4719936"/>
            <a:ext cx="9144000" cy="45719"/>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userDrawn="1"/>
        </p:nvSpPr>
        <p:spPr>
          <a:xfrm flipV="1">
            <a:off x="0" y="4740018"/>
            <a:ext cx="9144000" cy="394537"/>
          </a:xfrm>
          <a:prstGeom prst="rect">
            <a:avLst/>
          </a:prstGeom>
          <a:solidFill>
            <a:srgbClr val="0055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Connector 24"/>
          <p:cNvCxnSpPr/>
          <p:nvPr userDrawn="1"/>
        </p:nvCxnSpPr>
        <p:spPr>
          <a:xfrm flipH="1">
            <a:off x="8654040" y="4742600"/>
            <a:ext cx="72570" cy="389182"/>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7" name="Parallelogram 16"/>
          <p:cNvSpPr/>
          <p:nvPr userDrawn="1"/>
        </p:nvSpPr>
        <p:spPr>
          <a:xfrm>
            <a:off x="0" y="3085865"/>
            <a:ext cx="9144000" cy="1644112"/>
          </a:xfrm>
          <a:custGeom>
            <a:avLst/>
            <a:gdLst>
              <a:gd name="connsiteX0" fmla="*/ 0 w 9277047"/>
              <a:gd name="connsiteY0" fmla="*/ 4141259 h 4141259"/>
              <a:gd name="connsiteX1" fmla="*/ 1184690 w 9277047"/>
              <a:gd name="connsiteY1" fmla="*/ 0 h 4141259"/>
              <a:gd name="connsiteX2" fmla="*/ 9277047 w 9277047"/>
              <a:gd name="connsiteY2" fmla="*/ 0 h 4141259"/>
              <a:gd name="connsiteX3" fmla="*/ 8092357 w 9277047"/>
              <a:gd name="connsiteY3" fmla="*/ 4141259 h 4141259"/>
              <a:gd name="connsiteX4" fmla="*/ 0 w 9277047"/>
              <a:gd name="connsiteY4" fmla="*/ 4141259 h 4141259"/>
              <a:gd name="connsiteX0" fmla="*/ 0 w 8092357"/>
              <a:gd name="connsiteY0" fmla="*/ 4141259 h 4141259"/>
              <a:gd name="connsiteX1" fmla="*/ 1184690 w 8092357"/>
              <a:gd name="connsiteY1" fmla="*/ 0 h 4141259"/>
              <a:gd name="connsiteX2" fmla="*/ 5453984 w 8092357"/>
              <a:gd name="connsiteY2" fmla="*/ 8708 h 4141259"/>
              <a:gd name="connsiteX3" fmla="*/ 8092357 w 8092357"/>
              <a:gd name="connsiteY3" fmla="*/ 4141259 h 4141259"/>
              <a:gd name="connsiteX4" fmla="*/ 0 w 8092357"/>
              <a:gd name="connsiteY4" fmla="*/ 4141259 h 4141259"/>
              <a:gd name="connsiteX0" fmla="*/ 0 w 5488494"/>
              <a:gd name="connsiteY0" fmla="*/ 4141259 h 4141259"/>
              <a:gd name="connsiteX1" fmla="*/ 1184690 w 5488494"/>
              <a:gd name="connsiteY1" fmla="*/ 0 h 4141259"/>
              <a:gd name="connsiteX2" fmla="*/ 5453984 w 5488494"/>
              <a:gd name="connsiteY2" fmla="*/ 8708 h 4141259"/>
              <a:gd name="connsiteX3" fmla="*/ 5488494 w 5488494"/>
              <a:gd name="connsiteY3" fmla="*/ 4141259 h 4141259"/>
              <a:gd name="connsiteX4" fmla="*/ 0 w 5488494"/>
              <a:gd name="connsiteY4" fmla="*/ 4141259 h 4141259"/>
              <a:gd name="connsiteX0" fmla="*/ 0 w 5453984"/>
              <a:gd name="connsiteY0" fmla="*/ 4141259 h 4141259"/>
              <a:gd name="connsiteX1" fmla="*/ 1184690 w 5453984"/>
              <a:gd name="connsiteY1" fmla="*/ 0 h 4141259"/>
              <a:gd name="connsiteX2" fmla="*/ 5453984 w 5453984"/>
              <a:gd name="connsiteY2" fmla="*/ 8708 h 4141259"/>
              <a:gd name="connsiteX3" fmla="*/ 5444951 w 5453984"/>
              <a:gd name="connsiteY3" fmla="*/ 4132551 h 4141259"/>
              <a:gd name="connsiteX4" fmla="*/ 0 w 5453984"/>
              <a:gd name="connsiteY4" fmla="*/ 4141259 h 4141259"/>
              <a:gd name="connsiteX0" fmla="*/ 0 w 5445275"/>
              <a:gd name="connsiteY0" fmla="*/ 4141259 h 4141259"/>
              <a:gd name="connsiteX1" fmla="*/ 1184690 w 5445275"/>
              <a:gd name="connsiteY1" fmla="*/ 0 h 4141259"/>
              <a:gd name="connsiteX2" fmla="*/ 5445275 w 5445275"/>
              <a:gd name="connsiteY2" fmla="*/ 8708 h 4141259"/>
              <a:gd name="connsiteX3" fmla="*/ 5444951 w 5445275"/>
              <a:gd name="connsiteY3" fmla="*/ 4132551 h 4141259"/>
              <a:gd name="connsiteX4" fmla="*/ 0 w 5445275"/>
              <a:gd name="connsiteY4" fmla="*/ 4141259 h 4141259"/>
              <a:gd name="connsiteX0" fmla="*/ 0 w 5462693"/>
              <a:gd name="connsiteY0" fmla="*/ 4158677 h 4158677"/>
              <a:gd name="connsiteX1" fmla="*/ 1184690 w 5462693"/>
              <a:gd name="connsiteY1" fmla="*/ 17418 h 4158677"/>
              <a:gd name="connsiteX2" fmla="*/ 5462693 w 5462693"/>
              <a:gd name="connsiteY2" fmla="*/ 0 h 4158677"/>
              <a:gd name="connsiteX3" fmla="*/ 5444951 w 5462693"/>
              <a:gd name="connsiteY3" fmla="*/ 4149969 h 4158677"/>
              <a:gd name="connsiteX4" fmla="*/ 0 w 5462693"/>
              <a:gd name="connsiteY4" fmla="*/ 4158677 h 4158677"/>
              <a:gd name="connsiteX0" fmla="*/ 0 w 5471076"/>
              <a:gd name="connsiteY0" fmla="*/ 4158677 h 4158677"/>
              <a:gd name="connsiteX1" fmla="*/ 1184690 w 5471076"/>
              <a:gd name="connsiteY1" fmla="*/ 17418 h 4158677"/>
              <a:gd name="connsiteX2" fmla="*/ 5462693 w 5471076"/>
              <a:gd name="connsiteY2" fmla="*/ 0 h 4158677"/>
              <a:gd name="connsiteX3" fmla="*/ 5471076 w 5471076"/>
              <a:gd name="connsiteY3" fmla="*/ 4149969 h 4158677"/>
              <a:gd name="connsiteX4" fmla="*/ 0 w 5471076"/>
              <a:gd name="connsiteY4" fmla="*/ 4158677 h 4158677"/>
              <a:gd name="connsiteX0" fmla="*/ 0 w 5471076"/>
              <a:gd name="connsiteY0" fmla="*/ 4167385 h 4167385"/>
              <a:gd name="connsiteX1" fmla="*/ 1202107 w 5471076"/>
              <a:gd name="connsiteY1" fmla="*/ 0 h 4167385"/>
              <a:gd name="connsiteX2" fmla="*/ 5462693 w 5471076"/>
              <a:gd name="connsiteY2" fmla="*/ 8708 h 4167385"/>
              <a:gd name="connsiteX3" fmla="*/ 5471076 w 5471076"/>
              <a:gd name="connsiteY3" fmla="*/ 4158677 h 4167385"/>
              <a:gd name="connsiteX4" fmla="*/ 0 w 5471076"/>
              <a:gd name="connsiteY4" fmla="*/ 4167385 h 4167385"/>
              <a:gd name="connsiteX0" fmla="*/ 0 w 5471076"/>
              <a:gd name="connsiteY0" fmla="*/ 4167385 h 4167385"/>
              <a:gd name="connsiteX1" fmla="*/ 1202107 w 5471076"/>
              <a:gd name="connsiteY1" fmla="*/ 0 h 4167385"/>
              <a:gd name="connsiteX2" fmla="*/ 5462693 w 5471076"/>
              <a:gd name="connsiteY2" fmla="*/ 8708 h 4167385"/>
              <a:gd name="connsiteX3" fmla="*/ 5471076 w 5471076"/>
              <a:gd name="connsiteY3" fmla="*/ 4158677 h 4167385"/>
              <a:gd name="connsiteX4" fmla="*/ 0 w 5471076"/>
              <a:gd name="connsiteY4" fmla="*/ 4167385 h 4167385"/>
              <a:gd name="connsiteX0" fmla="*/ 0 w 5471076"/>
              <a:gd name="connsiteY0" fmla="*/ 4167385 h 4181530"/>
              <a:gd name="connsiteX1" fmla="*/ 1202107 w 5471076"/>
              <a:gd name="connsiteY1" fmla="*/ 0 h 4181530"/>
              <a:gd name="connsiteX2" fmla="*/ 5462693 w 5471076"/>
              <a:gd name="connsiteY2" fmla="*/ 8708 h 4181530"/>
              <a:gd name="connsiteX3" fmla="*/ 5471076 w 5471076"/>
              <a:gd name="connsiteY3" fmla="*/ 4181530 h 4181530"/>
              <a:gd name="connsiteX4" fmla="*/ 0 w 5471076"/>
              <a:gd name="connsiteY4" fmla="*/ 4167385 h 4181530"/>
              <a:gd name="connsiteX0" fmla="*/ 0 w 5475098"/>
              <a:gd name="connsiteY0" fmla="*/ 4170104 h 4184249"/>
              <a:gd name="connsiteX1" fmla="*/ 1202107 w 5475098"/>
              <a:gd name="connsiteY1" fmla="*/ 2719 h 4184249"/>
              <a:gd name="connsiteX2" fmla="*/ 5474557 w 5475098"/>
              <a:gd name="connsiteY2" fmla="*/ 0 h 4184249"/>
              <a:gd name="connsiteX3" fmla="*/ 5471076 w 5475098"/>
              <a:gd name="connsiteY3" fmla="*/ 4184249 h 4184249"/>
              <a:gd name="connsiteX4" fmla="*/ 0 w 5475098"/>
              <a:gd name="connsiteY4" fmla="*/ 4170104 h 4184249"/>
              <a:gd name="connsiteX0" fmla="*/ 3788320 w 9263418"/>
              <a:gd name="connsiteY0" fmla="*/ 4170104 h 4184249"/>
              <a:gd name="connsiteX1" fmla="*/ 0 w 9263418"/>
              <a:gd name="connsiteY1" fmla="*/ 40867 h 4184249"/>
              <a:gd name="connsiteX2" fmla="*/ 9262877 w 9263418"/>
              <a:gd name="connsiteY2" fmla="*/ 0 h 4184249"/>
              <a:gd name="connsiteX3" fmla="*/ 9259396 w 9263418"/>
              <a:gd name="connsiteY3" fmla="*/ 4184249 h 4184249"/>
              <a:gd name="connsiteX4" fmla="*/ 3788320 w 9263418"/>
              <a:gd name="connsiteY4" fmla="*/ 4170104 h 4184249"/>
              <a:gd name="connsiteX0" fmla="*/ 3787 w 9263418"/>
              <a:gd name="connsiteY0" fmla="*/ 4151029 h 4184249"/>
              <a:gd name="connsiteX1" fmla="*/ 0 w 9263418"/>
              <a:gd name="connsiteY1" fmla="*/ 40867 h 4184249"/>
              <a:gd name="connsiteX2" fmla="*/ 9262877 w 9263418"/>
              <a:gd name="connsiteY2" fmla="*/ 0 h 4184249"/>
              <a:gd name="connsiteX3" fmla="*/ 9259396 w 9263418"/>
              <a:gd name="connsiteY3" fmla="*/ 4184249 h 4184249"/>
              <a:gd name="connsiteX4" fmla="*/ 3787 w 9263418"/>
              <a:gd name="connsiteY4" fmla="*/ 4151029 h 4184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63418" h="4184249">
                <a:moveTo>
                  <a:pt x="3787" y="4151029"/>
                </a:moveTo>
                <a:cubicBezTo>
                  <a:pt x="2525" y="2780975"/>
                  <a:pt x="1262" y="1410921"/>
                  <a:pt x="0" y="40867"/>
                </a:cubicBezTo>
                <a:lnTo>
                  <a:pt x="9262877" y="0"/>
                </a:lnTo>
                <a:cubicBezTo>
                  <a:pt x="9265671" y="1383323"/>
                  <a:pt x="9256602" y="2800926"/>
                  <a:pt x="9259396" y="4184249"/>
                </a:cubicBezTo>
                <a:lnTo>
                  <a:pt x="3787" y="4151029"/>
                </a:lnTo>
                <a:close/>
              </a:path>
            </a:pathLst>
          </a:custGeom>
          <a:gradFill>
            <a:gsLst>
              <a:gs pos="50000">
                <a:srgbClr val="00AFD7"/>
              </a:gs>
              <a:gs pos="50000">
                <a:srgbClr val="00558C">
                  <a:lumMod val="100000"/>
                </a:srgbClr>
              </a:gs>
              <a:gs pos="88000">
                <a:srgbClr val="0082B2"/>
              </a:gs>
              <a:gs pos="4000">
                <a:srgbClr val="00AFD7"/>
              </a:gs>
            </a:gsLst>
            <a:lin ang="4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Connector 19"/>
          <p:cNvCxnSpPr/>
          <p:nvPr userDrawn="1"/>
        </p:nvCxnSpPr>
        <p:spPr>
          <a:xfrm flipH="1">
            <a:off x="219107" y="0"/>
            <a:ext cx="182880" cy="746760"/>
          </a:xfrm>
          <a:prstGeom prst="line">
            <a:avLst/>
          </a:prstGeom>
          <a:ln w="317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3"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73371" y="4801050"/>
            <a:ext cx="795971" cy="271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5976246"/>
      </p:ext>
    </p:extLst>
  </p:cSld>
  <p:clrMap bg1="lt1" tx1="dk1" bg2="lt2" tx2="dk2" accent1="accent1" accent2="accent2" accent3="accent3" accent4="accent4" accent5="accent5" accent6="accent6" hlink="hlink" folHlink="folHlink"/>
  <p:sldLayoutIdLst>
    <p:sldLayoutId id="214748367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9" name="Parallelogram 16"/>
          <p:cNvSpPr/>
          <p:nvPr userDrawn="1"/>
        </p:nvSpPr>
        <p:spPr>
          <a:xfrm>
            <a:off x="0" y="304800"/>
            <a:ext cx="9144000" cy="4491264"/>
          </a:xfrm>
          <a:custGeom>
            <a:avLst/>
            <a:gdLst>
              <a:gd name="connsiteX0" fmla="*/ 0 w 9277047"/>
              <a:gd name="connsiteY0" fmla="*/ 4141259 h 4141259"/>
              <a:gd name="connsiteX1" fmla="*/ 1184690 w 9277047"/>
              <a:gd name="connsiteY1" fmla="*/ 0 h 4141259"/>
              <a:gd name="connsiteX2" fmla="*/ 9277047 w 9277047"/>
              <a:gd name="connsiteY2" fmla="*/ 0 h 4141259"/>
              <a:gd name="connsiteX3" fmla="*/ 8092357 w 9277047"/>
              <a:gd name="connsiteY3" fmla="*/ 4141259 h 4141259"/>
              <a:gd name="connsiteX4" fmla="*/ 0 w 9277047"/>
              <a:gd name="connsiteY4" fmla="*/ 4141259 h 4141259"/>
              <a:gd name="connsiteX0" fmla="*/ 0 w 8092357"/>
              <a:gd name="connsiteY0" fmla="*/ 4141259 h 4141259"/>
              <a:gd name="connsiteX1" fmla="*/ 1184690 w 8092357"/>
              <a:gd name="connsiteY1" fmla="*/ 0 h 4141259"/>
              <a:gd name="connsiteX2" fmla="*/ 5453984 w 8092357"/>
              <a:gd name="connsiteY2" fmla="*/ 8708 h 4141259"/>
              <a:gd name="connsiteX3" fmla="*/ 8092357 w 8092357"/>
              <a:gd name="connsiteY3" fmla="*/ 4141259 h 4141259"/>
              <a:gd name="connsiteX4" fmla="*/ 0 w 8092357"/>
              <a:gd name="connsiteY4" fmla="*/ 4141259 h 4141259"/>
              <a:gd name="connsiteX0" fmla="*/ 0 w 5488494"/>
              <a:gd name="connsiteY0" fmla="*/ 4141259 h 4141259"/>
              <a:gd name="connsiteX1" fmla="*/ 1184690 w 5488494"/>
              <a:gd name="connsiteY1" fmla="*/ 0 h 4141259"/>
              <a:gd name="connsiteX2" fmla="*/ 5453984 w 5488494"/>
              <a:gd name="connsiteY2" fmla="*/ 8708 h 4141259"/>
              <a:gd name="connsiteX3" fmla="*/ 5488494 w 5488494"/>
              <a:gd name="connsiteY3" fmla="*/ 4141259 h 4141259"/>
              <a:gd name="connsiteX4" fmla="*/ 0 w 5488494"/>
              <a:gd name="connsiteY4" fmla="*/ 4141259 h 4141259"/>
              <a:gd name="connsiteX0" fmla="*/ 0 w 5453984"/>
              <a:gd name="connsiteY0" fmla="*/ 4141259 h 4141259"/>
              <a:gd name="connsiteX1" fmla="*/ 1184690 w 5453984"/>
              <a:gd name="connsiteY1" fmla="*/ 0 h 4141259"/>
              <a:gd name="connsiteX2" fmla="*/ 5453984 w 5453984"/>
              <a:gd name="connsiteY2" fmla="*/ 8708 h 4141259"/>
              <a:gd name="connsiteX3" fmla="*/ 5444951 w 5453984"/>
              <a:gd name="connsiteY3" fmla="*/ 4132551 h 4141259"/>
              <a:gd name="connsiteX4" fmla="*/ 0 w 5453984"/>
              <a:gd name="connsiteY4" fmla="*/ 4141259 h 4141259"/>
              <a:gd name="connsiteX0" fmla="*/ 0 w 5445275"/>
              <a:gd name="connsiteY0" fmla="*/ 4141259 h 4141259"/>
              <a:gd name="connsiteX1" fmla="*/ 1184690 w 5445275"/>
              <a:gd name="connsiteY1" fmla="*/ 0 h 4141259"/>
              <a:gd name="connsiteX2" fmla="*/ 5445275 w 5445275"/>
              <a:gd name="connsiteY2" fmla="*/ 8708 h 4141259"/>
              <a:gd name="connsiteX3" fmla="*/ 5444951 w 5445275"/>
              <a:gd name="connsiteY3" fmla="*/ 4132551 h 4141259"/>
              <a:gd name="connsiteX4" fmla="*/ 0 w 5445275"/>
              <a:gd name="connsiteY4" fmla="*/ 4141259 h 4141259"/>
              <a:gd name="connsiteX0" fmla="*/ 0 w 5462693"/>
              <a:gd name="connsiteY0" fmla="*/ 4158677 h 4158677"/>
              <a:gd name="connsiteX1" fmla="*/ 1184690 w 5462693"/>
              <a:gd name="connsiteY1" fmla="*/ 17418 h 4158677"/>
              <a:gd name="connsiteX2" fmla="*/ 5462693 w 5462693"/>
              <a:gd name="connsiteY2" fmla="*/ 0 h 4158677"/>
              <a:gd name="connsiteX3" fmla="*/ 5444951 w 5462693"/>
              <a:gd name="connsiteY3" fmla="*/ 4149969 h 4158677"/>
              <a:gd name="connsiteX4" fmla="*/ 0 w 5462693"/>
              <a:gd name="connsiteY4" fmla="*/ 4158677 h 4158677"/>
              <a:gd name="connsiteX0" fmla="*/ 0 w 5471076"/>
              <a:gd name="connsiteY0" fmla="*/ 4158677 h 4158677"/>
              <a:gd name="connsiteX1" fmla="*/ 1184690 w 5471076"/>
              <a:gd name="connsiteY1" fmla="*/ 17418 h 4158677"/>
              <a:gd name="connsiteX2" fmla="*/ 5462693 w 5471076"/>
              <a:gd name="connsiteY2" fmla="*/ 0 h 4158677"/>
              <a:gd name="connsiteX3" fmla="*/ 5471076 w 5471076"/>
              <a:gd name="connsiteY3" fmla="*/ 4149969 h 4158677"/>
              <a:gd name="connsiteX4" fmla="*/ 0 w 5471076"/>
              <a:gd name="connsiteY4" fmla="*/ 4158677 h 4158677"/>
              <a:gd name="connsiteX0" fmla="*/ 0 w 5471076"/>
              <a:gd name="connsiteY0" fmla="*/ 4167385 h 4167385"/>
              <a:gd name="connsiteX1" fmla="*/ 1202107 w 5471076"/>
              <a:gd name="connsiteY1" fmla="*/ 0 h 4167385"/>
              <a:gd name="connsiteX2" fmla="*/ 5462693 w 5471076"/>
              <a:gd name="connsiteY2" fmla="*/ 8708 h 4167385"/>
              <a:gd name="connsiteX3" fmla="*/ 5471076 w 5471076"/>
              <a:gd name="connsiteY3" fmla="*/ 4158677 h 4167385"/>
              <a:gd name="connsiteX4" fmla="*/ 0 w 5471076"/>
              <a:gd name="connsiteY4" fmla="*/ 4167385 h 4167385"/>
              <a:gd name="connsiteX0" fmla="*/ 0 w 5471076"/>
              <a:gd name="connsiteY0" fmla="*/ 4167385 h 4167385"/>
              <a:gd name="connsiteX1" fmla="*/ 1202107 w 5471076"/>
              <a:gd name="connsiteY1" fmla="*/ 0 h 4167385"/>
              <a:gd name="connsiteX2" fmla="*/ 5462693 w 5471076"/>
              <a:gd name="connsiteY2" fmla="*/ 8708 h 4167385"/>
              <a:gd name="connsiteX3" fmla="*/ 5471076 w 5471076"/>
              <a:gd name="connsiteY3" fmla="*/ 4158677 h 4167385"/>
              <a:gd name="connsiteX4" fmla="*/ 0 w 5471076"/>
              <a:gd name="connsiteY4" fmla="*/ 4167385 h 4167385"/>
              <a:gd name="connsiteX0" fmla="*/ 0 w 5471076"/>
              <a:gd name="connsiteY0" fmla="*/ 4167385 h 4181530"/>
              <a:gd name="connsiteX1" fmla="*/ 1202107 w 5471076"/>
              <a:gd name="connsiteY1" fmla="*/ 0 h 4181530"/>
              <a:gd name="connsiteX2" fmla="*/ 5462693 w 5471076"/>
              <a:gd name="connsiteY2" fmla="*/ 8708 h 4181530"/>
              <a:gd name="connsiteX3" fmla="*/ 5471076 w 5471076"/>
              <a:gd name="connsiteY3" fmla="*/ 4181530 h 4181530"/>
              <a:gd name="connsiteX4" fmla="*/ 0 w 5471076"/>
              <a:gd name="connsiteY4" fmla="*/ 4167385 h 4181530"/>
              <a:gd name="connsiteX0" fmla="*/ 0 w 5475098"/>
              <a:gd name="connsiteY0" fmla="*/ 4170104 h 4184249"/>
              <a:gd name="connsiteX1" fmla="*/ 1202107 w 5475098"/>
              <a:gd name="connsiteY1" fmla="*/ 2719 h 4184249"/>
              <a:gd name="connsiteX2" fmla="*/ 5474557 w 5475098"/>
              <a:gd name="connsiteY2" fmla="*/ 0 h 4184249"/>
              <a:gd name="connsiteX3" fmla="*/ 5471076 w 5475098"/>
              <a:gd name="connsiteY3" fmla="*/ 4184249 h 4184249"/>
              <a:gd name="connsiteX4" fmla="*/ 0 w 5475098"/>
              <a:gd name="connsiteY4" fmla="*/ 4170104 h 4184249"/>
              <a:gd name="connsiteX0" fmla="*/ 3788320 w 9263418"/>
              <a:gd name="connsiteY0" fmla="*/ 4170104 h 4184249"/>
              <a:gd name="connsiteX1" fmla="*/ 0 w 9263418"/>
              <a:gd name="connsiteY1" fmla="*/ 40867 h 4184249"/>
              <a:gd name="connsiteX2" fmla="*/ 9262877 w 9263418"/>
              <a:gd name="connsiteY2" fmla="*/ 0 h 4184249"/>
              <a:gd name="connsiteX3" fmla="*/ 9259396 w 9263418"/>
              <a:gd name="connsiteY3" fmla="*/ 4184249 h 4184249"/>
              <a:gd name="connsiteX4" fmla="*/ 3788320 w 9263418"/>
              <a:gd name="connsiteY4" fmla="*/ 4170104 h 4184249"/>
              <a:gd name="connsiteX0" fmla="*/ 3787 w 9263418"/>
              <a:gd name="connsiteY0" fmla="*/ 4151029 h 4184249"/>
              <a:gd name="connsiteX1" fmla="*/ 0 w 9263418"/>
              <a:gd name="connsiteY1" fmla="*/ 40867 h 4184249"/>
              <a:gd name="connsiteX2" fmla="*/ 9262877 w 9263418"/>
              <a:gd name="connsiteY2" fmla="*/ 0 h 4184249"/>
              <a:gd name="connsiteX3" fmla="*/ 9259396 w 9263418"/>
              <a:gd name="connsiteY3" fmla="*/ 4184249 h 4184249"/>
              <a:gd name="connsiteX4" fmla="*/ 3787 w 9263418"/>
              <a:gd name="connsiteY4" fmla="*/ 4151029 h 4184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63418" h="4184249">
                <a:moveTo>
                  <a:pt x="3787" y="4151029"/>
                </a:moveTo>
                <a:cubicBezTo>
                  <a:pt x="2525" y="2780975"/>
                  <a:pt x="1262" y="1410921"/>
                  <a:pt x="0" y="40867"/>
                </a:cubicBezTo>
                <a:lnTo>
                  <a:pt x="9262877" y="0"/>
                </a:lnTo>
                <a:cubicBezTo>
                  <a:pt x="9265671" y="1383323"/>
                  <a:pt x="9256602" y="2800926"/>
                  <a:pt x="9259396" y="4184249"/>
                </a:cubicBezTo>
                <a:lnTo>
                  <a:pt x="3787" y="4151029"/>
                </a:lnTo>
                <a:close/>
              </a:path>
            </a:pathLst>
          </a:custGeom>
          <a:gradFill>
            <a:gsLst>
              <a:gs pos="50000">
                <a:srgbClr val="00AFD7"/>
              </a:gs>
              <a:gs pos="50000">
                <a:srgbClr val="00558C">
                  <a:lumMod val="100000"/>
                </a:srgbClr>
              </a:gs>
              <a:gs pos="88000">
                <a:srgbClr val="0082B2"/>
              </a:gs>
              <a:gs pos="4000">
                <a:srgbClr val="00AFD7"/>
              </a:gs>
            </a:gsLst>
            <a:lin ang="4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userDrawn="1"/>
        </p:nvSpPr>
        <p:spPr>
          <a:xfrm>
            <a:off x="0" y="0"/>
            <a:ext cx="9144000" cy="532780"/>
          </a:xfrm>
          <a:prstGeom prst="rect">
            <a:avLst/>
          </a:prstGeom>
          <a:solidFill>
            <a:srgbClr val="0055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Parallelogram 12"/>
          <p:cNvSpPr/>
          <p:nvPr userDrawn="1"/>
        </p:nvSpPr>
        <p:spPr>
          <a:xfrm>
            <a:off x="277319" y="0"/>
            <a:ext cx="8866682" cy="540400"/>
          </a:xfrm>
          <a:custGeom>
            <a:avLst/>
            <a:gdLst>
              <a:gd name="connsiteX0" fmla="*/ 0 w 9434286"/>
              <a:gd name="connsiteY0" fmla="*/ 532780 h 532780"/>
              <a:gd name="connsiteX1" fmla="*/ 136466 w 9434286"/>
              <a:gd name="connsiteY1" fmla="*/ 0 h 532780"/>
              <a:gd name="connsiteX2" fmla="*/ 9434286 w 9434286"/>
              <a:gd name="connsiteY2" fmla="*/ 0 h 532780"/>
              <a:gd name="connsiteX3" fmla="*/ 9297820 w 9434286"/>
              <a:gd name="connsiteY3" fmla="*/ 532780 h 532780"/>
              <a:gd name="connsiteX4" fmla="*/ 0 w 9434286"/>
              <a:gd name="connsiteY4" fmla="*/ 532780 h 532780"/>
              <a:gd name="connsiteX0" fmla="*/ 0 w 9297820"/>
              <a:gd name="connsiteY0" fmla="*/ 532780 h 532780"/>
              <a:gd name="connsiteX1" fmla="*/ 136466 w 9297820"/>
              <a:gd name="connsiteY1" fmla="*/ 0 h 532780"/>
              <a:gd name="connsiteX2" fmla="*/ 8634186 w 9297820"/>
              <a:gd name="connsiteY2" fmla="*/ 7620 h 532780"/>
              <a:gd name="connsiteX3" fmla="*/ 9297820 w 9297820"/>
              <a:gd name="connsiteY3" fmla="*/ 532780 h 532780"/>
              <a:gd name="connsiteX4" fmla="*/ 0 w 9297820"/>
              <a:gd name="connsiteY4" fmla="*/ 532780 h 532780"/>
              <a:gd name="connsiteX0" fmla="*/ 0 w 8642500"/>
              <a:gd name="connsiteY0" fmla="*/ 532780 h 532780"/>
              <a:gd name="connsiteX1" fmla="*/ 136466 w 8642500"/>
              <a:gd name="connsiteY1" fmla="*/ 0 h 532780"/>
              <a:gd name="connsiteX2" fmla="*/ 8634186 w 8642500"/>
              <a:gd name="connsiteY2" fmla="*/ 7620 h 532780"/>
              <a:gd name="connsiteX3" fmla="*/ 8642500 w 8642500"/>
              <a:gd name="connsiteY3" fmla="*/ 517540 h 532780"/>
              <a:gd name="connsiteX4" fmla="*/ 0 w 8642500"/>
              <a:gd name="connsiteY4" fmla="*/ 532780 h 532780"/>
              <a:gd name="connsiteX0" fmla="*/ 0 w 8642500"/>
              <a:gd name="connsiteY0" fmla="*/ 532780 h 540400"/>
              <a:gd name="connsiteX1" fmla="*/ 136466 w 8642500"/>
              <a:gd name="connsiteY1" fmla="*/ 0 h 540400"/>
              <a:gd name="connsiteX2" fmla="*/ 8634186 w 8642500"/>
              <a:gd name="connsiteY2" fmla="*/ 7620 h 540400"/>
              <a:gd name="connsiteX3" fmla="*/ 8642500 w 8642500"/>
              <a:gd name="connsiteY3" fmla="*/ 540400 h 540400"/>
              <a:gd name="connsiteX4" fmla="*/ 0 w 8642500"/>
              <a:gd name="connsiteY4" fmla="*/ 532780 h 540400"/>
              <a:gd name="connsiteX0" fmla="*/ 0 w 8642500"/>
              <a:gd name="connsiteY0" fmla="*/ 532780 h 540400"/>
              <a:gd name="connsiteX1" fmla="*/ 136466 w 8642500"/>
              <a:gd name="connsiteY1" fmla="*/ 0 h 540400"/>
              <a:gd name="connsiteX2" fmla="*/ 8641824 w 8642500"/>
              <a:gd name="connsiteY2" fmla="*/ 0 h 540400"/>
              <a:gd name="connsiteX3" fmla="*/ 8642500 w 8642500"/>
              <a:gd name="connsiteY3" fmla="*/ 540400 h 540400"/>
              <a:gd name="connsiteX4" fmla="*/ 0 w 8642500"/>
              <a:gd name="connsiteY4" fmla="*/ 532780 h 540400"/>
              <a:gd name="connsiteX0" fmla="*/ 0 w 8646302"/>
              <a:gd name="connsiteY0" fmla="*/ 532780 h 540400"/>
              <a:gd name="connsiteX1" fmla="*/ 140268 w 8646302"/>
              <a:gd name="connsiteY1" fmla="*/ 0 h 540400"/>
              <a:gd name="connsiteX2" fmla="*/ 8645626 w 8646302"/>
              <a:gd name="connsiteY2" fmla="*/ 0 h 540400"/>
              <a:gd name="connsiteX3" fmla="*/ 8646302 w 8646302"/>
              <a:gd name="connsiteY3" fmla="*/ 540400 h 540400"/>
              <a:gd name="connsiteX4" fmla="*/ 0 w 8646302"/>
              <a:gd name="connsiteY4" fmla="*/ 532780 h 54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6302" h="540400">
                <a:moveTo>
                  <a:pt x="0" y="532780"/>
                </a:moveTo>
                <a:lnTo>
                  <a:pt x="140268" y="0"/>
                </a:lnTo>
                <a:lnTo>
                  <a:pt x="8645626" y="0"/>
                </a:lnTo>
                <a:cubicBezTo>
                  <a:pt x="8645851" y="180133"/>
                  <a:pt x="8646077" y="360267"/>
                  <a:pt x="8646302" y="540400"/>
                </a:cubicBezTo>
                <a:lnTo>
                  <a:pt x="0" y="532780"/>
                </a:lnTo>
                <a:close/>
              </a:path>
            </a:pathLst>
          </a:cu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1" name="Straight Connector 30"/>
          <p:cNvCxnSpPr/>
          <p:nvPr userDrawn="1"/>
        </p:nvCxnSpPr>
        <p:spPr>
          <a:xfrm>
            <a:off x="0" y="532780"/>
            <a:ext cx="9144000" cy="0"/>
          </a:xfrm>
          <a:prstGeom prst="line">
            <a:avLst/>
          </a:prstGeom>
          <a:ln w="3175">
            <a:solidFill>
              <a:srgbClr val="00558C">
                <a:alpha val="40000"/>
              </a:srgb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a:off x="0" y="540400"/>
            <a:ext cx="91440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4" name="Rectangle 33"/>
          <p:cNvSpPr/>
          <p:nvPr userDrawn="1"/>
        </p:nvSpPr>
        <p:spPr>
          <a:xfrm>
            <a:off x="0" y="4744660"/>
            <a:ext cx="9144000" cy="51404"/>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userDrawn="1"/>
        </p:nvSpPr>
        <p:spPr>
          <a:xfrm>
            <a:off x="0" y="4719936"/>
            <a:ext cx="9144000" cy="45719"/>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userDrawn="1"/>
        </p:nvSpPr>
        <p:spPr>
          <a:xfrm flipV="1">
            <a:off x="0" y="4740018"/>
            <a:ext cx="9144000" cy="394537"/>
          </a:xfrm>
          <a:prstGeom prst="rect">
            <a:avLst/>
          </a:prstGeom>
          <a:solidFill>
            <a:srgbClr val="0055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7" name="Straight Connector 36"/>
          <p:cNvCxnSpPr/>
          <p:nvPr userDrawn="1"/>
        </p:nvCxnSpPr>
        <p:spPr>
          <a:xfrm flipH="1">
            <a:off x="8654040" y="4742600"/>
            <a:ext cx="72570" cy="389182"/>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userDrawn="1"/>
        </p:nvCxnSpPr>
        <p:spPr>
          <a:xfrm flipH="1">
            <a:off x="219107" y="0"/>
            <a:ext cx="182880" cy="746760"/>
          </a:xfrm>
          <a:prstGeom prst="line">
            <a:avLst/>
          </a:prstGeom>
          <a:ln w="317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3"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73371" y="4801050"/>
            <a:ext cx="795971" cy="271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527704"/>
      </p:ext>
    </p:extLst>
  </p:cSld>
  <p:clrMap bg1="lt1" tx1="dk1" bg2="lt2" tx2="dk2" accent1="accent1" accent2="accent2" accent3="accent3" accent4="accent4" accent5="accent5" accent6="accent6" hlink="hlink" folHlink="folHlink"/>
  <p:sldLayoutIdLst>
    <p:sldLayoutId id="214748366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Parallelogram 16"/>
          <p:cNvSpPr/>
          <p:nvPr userDrawn="1"/>
        </p:nvSpPr>
        <p:spPr>
          <a:xfrm>
            <a:off x="0" y="304800"/>
            <a:ext cx="9144000" cy="4491264"/>
          </a:xfrm>
          <a:custGeom>
            <a:avLst/>
            <a:gdLst>
              <a:gd name="connsiteX0" fmla="*/ 0 w 9277047"/>
              <a:gd name="connsiteY0" fmla="*/ 4141259 h 4141259"/>
              <a:gd name="connsiteX1" fmla="*/ 1184690 w 9277047"/>
              <a:gd name="connsiteY1" fmla="*/ 0 h 4141259"/>
              <a:gd name="connsiteX2" fmla="*/ 9277047 w 9277047"/>
              <a:gd name="connsiteY2" fmla="*/ 0 h 4141259"/>
              <a:gd name="connsiteX3" fmla="*/ 8092357 w 9277047"/>
              <a:gd name="connsiteY3" fmla="*/ 4141259 h 4141259"/>
              <a:gd name="connsiteX4" fmla="*/ 0 w 9277047"/>
              <a:gd name="connsiteY4" fmla="*/ 4141259 h 4141259"/>
              <a:gd name="connsiteX0" fmla="*/ 0 w 8092357"/>
              <a:gd name="connsiteY0" fmla="*/ 4141259 h 4141259"/>
              <a:gd name="connsiteX1" fmla="*/ 1184690 w 8092357"/>
              <a:gd name="connsiteY1" fmla="*/ 0 h 4141259"/>
              <a:gd name="connsiteX2" fmla="*/ 5453984 w 8092357"/>
              <a:gd name="connsiteY2" fmla="*/ 8708 h 4141259"/>
              <a:gd name="connsiteX3" fmla="*/ 8092357 w 8092357"/>
              <a:gd name="connsiteY3" fmla="*/ 4141259 h 4141259"/>
              <a:gd name="connsiteX4" fmla="*/ 0 w 8092357"/>
              <a:gd name="connsiteY4" fmla="*/ 4141259 h 4141259"/>
              <a:gd name="connsiteX0" fmla="*/ 0 w 5488494"/>
              <a:gd name="connsiteY0" fmla="*/ 4141259 h 4141259"/>
              <a:gd name="connsiteX1" fmla="*/ 1184690 w 5488494"/>
              <a:gd name="connsiteY1" fmla="*/ 0 h 4141259"/>
              <a:gd name="connsiteX2" fmla="*/ 5453984 w 5488494"/>
              <a:gd name="connsiteY2" fmla="*/ 8708 h 4141259"/>
              <a:gd name="connsiteX3" fmla="*/ 5488494 w 5488494"/>
              <a:gd name="connsiteY3" fmla="*/ 4141259 h 4141259"/>
              <a:gd name="connsiteX4" fmla="*/ 0 w 5488494"/>
              <a:gd name="connsiteY4" fmla="*/ 4141259 h 4141259"/>
              <a:gd name="connsiteX0" fmla="*/ 0 w 5453984"/>
              <a:gd name="connsiteY0" fmla="*/ 4141259 h 4141259"/>
              <a:gd name="connsiteX1" fmla="*/ 1184690 w 5453984"/>
              <a:gd name="connsiteY1" fmla="*/ 0 h 4141259"/>
              <a:gd name="connsiteX2" fmla="*/ 5453984 w 5453984"/>
              <a:gd name="connsiteY2" fmla="*/ 8708 h 4141259"/>
              <a:gd name="connsiteX3" fmla="*/ 5444951 w 5453984"/>
              <a:gd name="connsiteY3" fmla="*/ 4132551 h 4141259"/>
              <a:gd name="connsiteX4" fmla="*/ 0 w 5453984"/>
              <a:gd name="connsiteY4" fmla="*/ 4141259 h 4141259"/>
              <a:gd name="connsiteX0" fmla="*/ 0 w 5445275"/>
              <a:gd name="connsiteY0" fmla="*/ 4141259 h 4141259"/>
              <a:gd name="connsiteX1" fmla="*/ 1184690 w 5445275"/>
              <a:gd name="connsiteY1" fmla="*/ 0 h 4141259"/>
              <a:gd name="connsiteX2" fmla="*/ 5445275 w 5445275"/>
              <a:gd name="connsiteY2" fmla="*/ 8708 h 4141259"/>
              <a:gd name="connsiteX3" fmla="*/ 5444951 w 5445275"/>
              <a:gd name="connsiteY3" fmla="*/ 4132551 h 4141259"/>
              <a:gd name="connsiteX4" fmla="*/ 0 w 5445275"/>
              <a:gd name="connsiteY4" fmla="*/ 4141259 h 4141259"/>
              <a:gd name="connsiteX0" fmla="*/ 0 w 5462693"/>
              <a:gd name="connsiteY0" fmla="*/ 4158677 h 4158677"/>
              <a:gd name="connsiteX1" fmla="*/ 1184690 w 5462693"/>
              <a:gd name="connsiteY1" fmla="*/ 17418 h 4158677"/>
              <a:gd name="connsiteX2" fmla="*/ 5462693 w 5462693"/>
              <a:gd name="connsiteY2" fmla="*/ 0 h 4158677"/>
              <a:gd name="connsiteX3" fmla="*/ 5444951 w 5462693"/>
              <a:gd name="connsiteY3" fmla="*/ 4149969 h 4158677"/>
              <a:gd name="connsiteX4" fmla="*/ 0 w 5462693"/>
              <a:gd name="connsiteY4" fmla="*/ 4158677 h 4158677"/>
              <a:gd name="connsiteX0" fmla="*/ 0 w 5471076"/>
              <a:gd name="connsiteY0" fmla="*/ 4158677 h 4158677"/>
              <a:gd name="connsiteX1" fmla="*/ 1184690 w 5471076"/>
              <a:gd name="connsiteY1" fmla="*/ 17418 h 4158677"/>
              <a:gd name="connsiteX2" fmla="*/ 5462693 w 5471076"/>
              <a:gd name="connsiteY2" fmla="*/ 0 h 4158677"/>
              <a:gd name="connsiteX3" fmla="*/ 5471076 w 5471076"/>
              <a:gd name="connsiteY3" fmla="*/ 4149969 h 4158677"/>
              <a:gd name="connsiteX4" fmla="*/ 0 w 5471076"/>
              <a:gd name="connsiteY4" fmla="*/ 4158677 h 4158677"/>
              <a:gd name="connsiteX0" fmla="*/ 0 w 5471076"/>
              <a:gd name="connsiteY0" fmla="*/ 4167385 h 4167385"/>
              <a:gd name="connsiteX1" fmla="*/ 1202107 w 5471076"/>
              <a:gd name="connsiteY1" fmla="*/ 0 h 4167385"/>
              <a:gd name="connsiteX2" fmla="*/ 5462693 w 5471076"/>
              <a:gd name="connsiteY2" fmla="*/ 8708 h 4167385"/>
              <a:gd name="connsiteX3" fmla="*/ 5471076 w 5471076"/>
              <a:gd name="connsiteY3" fmla="*/ 4158677 h 4167385"/>
              <a:gd name="connsiteX4" fmla="*/ 0 w 5471076"/>
              <a:gd name="connsiteY4" fmla="*/ 4167385 h 4167385"/>
              <a:gd name="connsiteX0" fmla="*/ 0 w 5471076"/>
              <a:gd name="connsiteY0" fmla="*/ 4167385 h 4167385"/>
              <a:gd name="connsiteX1" fmla="*/ 1202107 w 5471076"/>
              <a:gd name="connsiteY1" fmla="*/ 0 h 4167385"/>
              <a:gd name="connsiteX2" fmla="*/ 5462693 w 5471076"/>
              <a:gd name="connsiteY2" fmla="*/ 8708 h 4167385"/>
              <a:gd name="connsiteX3" fmla="*/ 5471076 w 5471076"/>
              <a:gd name="connsiteY3" fmla="*/ 4158677 h 4167385"/>
              <a:gd name="connsiteX4" fmla="*/ 0 w 5471076"/>
              <a:gd name="connsiteY4" fmla="*/ 4167385 h 4167385"/>
              <a:gd name="connsiteX0" fmla="*/ 0 w 5471076"/>
              <a:gd name="connsiteY0" fmla="*/ 4167385 h 4181530"/>
              <a:gd name="connsiteX1" fmla="*/ 1202107 w 5471076"/>
              <a:gd name="connsiteY1" fmla="*/ 0 h 4181530"/>
              <a:gd name="connsiteX2" fmla="*/ 5462693 w 5471076"/>
              <a:gd name="connsiteY2" fmla="*/ 8708 h 4181530"/>
              <a:gd name="connsiteX3" fmla="*/ 5471076 w 5471076"/>
              <a:gd name="connsiteY3" fmla="*/ 4181530 h 4181530"/>
              <a:gd name="connsiteX4" fmla="*/ 0 w 5471076"/>
              <a:gd name="connsiteY4" fmla="*/ 4167385 h 4181530"/>
              <a:gd name="connsiteX0" fmla="*/ 0 w 5475098"/>
              <a:gd name="connsiteY0" fmla="*/ 4170104 h 4184249"/>
              <a:gd name="connsiteX1" fmla="*/ 1202107 w 5475098"/>
              <a:gd name="connsiteY1" fmla="*/ 2719 h 4184249"/>
              <a:gd name="connsiteX2" fmla="*/ 5474557 w 5475098"/>
              <a:gd name="connsiteY2" fmla="*/ 0 h 4184249"/>
              <a:gd name="connsiteX3" fmla="*/ 5471076 w 5475098"/>
              <a:gd name="connsiteY3" fmla="*/ 4184249 h 4184249"/>
              <a:gd name="connsiteX4" fmla="*/ 0 w 5475098"/>
              <a:gd name="connsiteY4" fmla="*/ 4170104 h 4184249"/>
              <a:gd name="connsiteX0" fmla="*/ 3788320 w 9263418"/>
              <a:gd name="connsiteY0" fmla="*/ 4170104 h 4184249"/>
              <a:gd name="connsiteX1" fmla="*/ 0 w 9263418"/>
              <a:gd name="connsiteY1" fmla="*/ 40867 h 4184249"/>
              <a:gd name="connsiteX2" fmla="*/ 9262877 w 9263418"/>
              <a:gd name="connsiteY2" fmla="*/ 0 h 4184249"/>
              <a:gd name="connsiteX3" fmla="*/ 9259396 w 9263418"/>
              <a:gd name="connsiteY3" fmla="*/ 4184249 h 4184249"/>
              <a:gd name="connsiteX4" fmla="*/ 3788320 w 9263418"/>
              <a:gd name="connsiteY4" fmla="*/ 4170104 h 4184249"/>
              <a:gd name="connsiteX0" fmla="*/ 3787 w 9263418"/>
              <a:gd name="connsiteY0" fmla="*/ 4151029 h 4184249"/>
              <a:gd name="connsiteX1" fmla="*/ 0 w 9263418"/>
              <a:gd name="connsiteY1" fmla="*/ 40867 h 4184249"/>
              <a:gd name="connsiteX2" fmla="*/ 9262877 w 9263418"/>
              <a:gd name="connsiteY2" fmla="*/ 0 h 4184249"/>
              <a:gd name="connsiteX3" fmla="*/ 9259396 w 9263418"/>
              <a:gd name="connsiteY3" fmla="*/ 4184249 h 4184249"/>
              <a:gd name="connsiteX4" fmla="*/ 3787 w 9263418"/>
              <a:gd name="connsiteY4" fmla="*/ 4151029 h 4184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63418" h="4184249">
                <a:moveTo>
                  <a:pt x="3787" y="4151029"/>
                </a:moveTo>
                <a:cubicBezTo>
                  <a:pt x="2525" y="2780975"/>
                  <a:pt x="1262" y="1410921"/>
                  <a:pt x="0" y="40867"/>
                </a:cubicBezTo>
                <a:lnTo>
                  <a:pt x="9262877" y="0"/>
                </a:lnTo>
                <a:cubicBezTo>
                  <a:pt x="9265671" y="1383323"/>
                  <a:pt x="9256602" y="2800926"/>
                  <a:pt x="9259396" y="4184249"/>
                </a:cubicBezTo>
                <a:lnTo>
                  <a:pt x="3787" y="4151029"/>
                </a:lnTo>
                <a:close/>
              </a:path>
            </a:pathLst>
          </a:custGeom>
          <a:gradFill>
            <a:gsLst>
              <a:gs pos="50000">
                <a:srgbClr val="00AFD7"/>
              </a:gs>
              <a:gs pos="50000">
                <a:srgbClr val="00558C">
                  <a:lumMod val="100000"/>
                </a:srgbClr>
              </a:gs>
              <a:gs pos="88000">
                <a:srgbClr val="0082B2"/>
              </a:gs>
              <a:gs pos="4000">
                <a:srgbClr val="00AFD7"/>
              </a:gs>
            </a:gsLst>
            <a:lin ang="4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userDrawn="1"/>
        </p:nvSpPr>
        <p:spPr>
          <a:xfrm>
            <a:off x="0" y="0"/>
            <a:ext cx="9144000" cy="532780"/>
          </a:xfrm>
          <a:prstGeom prst="rect">
            <a:avLst/>
          </a:prstGeom>
          <a:solidFill>
            <a:srgbClr val="0055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Parallelogram 12"/>
          <p:cNvSpPr/>
          <p:nvPr userDrawn="1"/>
        </p:nvSpPr>
        <p:spPr>
          <a:xfrm>
            <a:off x="277319" y="0"/>
            <a:ext cx="8866682" cy="540400"/>
          </a:xfrm>
          <a:custGeom>
            <a:avLst/>
            <a:gdLst>
              <a:gd name="connsiteX0" fmla="*/ 0 w 9434286"/>
              <a:gd name="connsiteY0" fmla="*/ 532780 h 532780"/>
              <a:gd name="connsiteX1" fmla="*/ 136466 w 9434286"/>
              <a:gd name="connsiteY1" fmla="*/ 0 h 532780"/>
              <a:gd name="connsiteX2" fmla="*/ 9434286 w 9434286"/>
              <a:gd name="connsiteY2" fmla="*/ 0 h 532780"/>
              <a:gd name="connsiteX3" fmla="*/ 9297820 w 9434286"/>
              <a:gd name="connsiteY3" fmla="*/ 532780 h 532780"/>
              <a:gd name="connsiteX4" fmla="*/ 0 w 9434286"/>
              <a:gd name="connsiteY4" fmla="*/ 532780 h 532780"/>
              <a:gd name="connsiteX0" fmla="*/ 0 w 9297820"/>
              <a:gd name="connsiteY0" fmla="*/ 532780 h 532780"/>
              <a:gd name="connsiteX1" fmla="*/ 136466 w 9297820"/>
              <a:gd name="connsiteY1" fmla="*/ 0 h 532780"/>
              <a:gd name="connsiteX2" fmla="*/ 8634186 w 9297820"/>
              <a:gd name="connsiteY2" fmla="*/ 7620 h 532780"/>
              <a:gd name="connsiteX3" fmla="*/ 9297820 w 9297820"/>
              <a:gd name="connsiteY3" fmla="*/ 532780 h 532780"/>
              <a:gd name="connsiteX4" fmla="*/ 0 w 9297820"/>
              <a:gd name="connsiteY4" fmla="*/ 532780 h 532780"/>
              <a:gd name="connsiteX0" fmla="*/ 0 w 8642500"/>
              <a:gd name="connsiteY0" fmla="*/ 532780 h 532780"/>
              <a:gd name="connsiteX1" fmla="*/ 136466 w 8642500"/>
              <a:gd name="connsiteY1" fmla="*/ 0 h 532780"/>
              <a:gd name="connsiteX2" fmla="*/ 8634186 w 8642500"/>
              <a:gd name="connsiteY2" fmla="*/ 7620 h 532780"/>
              <a:gd name="connsiteX3" fmla="*/ 8642500 w 8642500"/>
              <a:gd name="connsiteY3" fmla="*/ 517540 h 532780"/>
              <a:gd name="connsiteX4" fmla="*/ 0 w 8642500"/>
              <a:gd name="connsiteY4" fmla="*/ 532780 h 532780"/>
              <a:gd name="connsiteX0" fmla="*/ 0 w 8642500"/>
              <a:gd name="connsiteY0" fmla="*/ 532780 h 540400"/>
              <a:gd name="connsiteX1" fmla="*/ 136466 w 8642500"/>
              <a:gd name="connsiteY1" fmla="*/ 0 h 540400"/>
              <a:gd name="connsiteX2" fmla="*/ 8634186 w 8642500"/>
              <a:gd name="connsiteY2" fmla="*/ 7620 h 540400"/>
              <a:gd name="connsiteX3" fmla="*/ 8642500 w 8642500"/>
              <a:gd name="connsiteY3" fmla="*/ 540400 h 540400"/>
              <a:gd name="connsiteX4" fmla="*/ 0 w 8642500"/>
              <a:gd name="connsiteY4" fmla="*/ 532780 h 540400"/>
              <a:gd name="connsiteX0" fmla="*/ 0 w 8642500"/>
              <a:gd name="connsiteY0" fmla="*/ 532780 h 540400"/>
              <a:gd name="connsiteX1" fmla="*/ 136466 w 8642500"/>
              <a:gd name="connsiteY1" fmla="*/ 0 h 540400"/>
              <a:gd name="connsiteX2" fmla="*/ 8641824 w 8642500"/>
              <a:gd name="connsiteY2" fmla="*/ 0 h 540400"/>
              <a:gd name="connsiteX3" fmla="*/ 8642500 w 8642500"/>
              <a:gd name="connsiteY3" fmla="*/ 540400 h 540400"/>
              <a:gd name="connsiteX4" fmla="*/ 0 w 8642500"/>
              <a:gd name="connsiteY4" fmla="*/ 532780 h 540400"/>
              <a:gd name="connsiteX0" fmla="*/ 0 w 8646302"/>
              <a:gd name="connsiteY0" fmla="*/ 532780 h 540400"/>
              <a:gd name="connsiteX1" fmla="*/ 140268 w 8646302"/>
              <a:gd name="connsiteY1" fmla="*/ 0 h 540400"/>
              <a:gd name="connsiteX2" fmla="*/ 8645626 w 8646302"/>
              <a:gd name="connsiteY2" fmla="*/ 0 h 540400"/>
              <a:gd name="connsiteX3" fmla="*/ 8646302 w 8646302"/>
              <a:gd name="connsiteY3" fmla="*/ 540400 h 540400"/>
              <a:gd name="connsiteX4" fmla="*/ 0 w 8646302"/>
              <a:gd name="connsiteY4" fmla="*/ 532780 h 54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6302" h="540400">
                <a:moveTo>
                  <a:pt x="0" y="532780"/>
                </a:moveTo>
                <a:lnTo>
                  <a:pt x="140268" y="0"/>
                </a:lnTo>
                <a:lnTo>
                  <a:pt x="8645626" y="0"/>
                </a:lnTo>
                <a:cubicBezTo>
                  <a:pt x="8645851" y="180133"/>
                  <a:pt x="8646077" y="360267"/>
                  <a:pt x="8646302" y="540400"/>
                </a:cubicBezTo>
                <a:lnTo>
                  <a:pt x="0" y="532780"/>
                </a:lnTo>
                <a:close/>
              </a:path>
            </a:pathLst>
          </a:cu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p:nvPr userDrawn="1"/>
        </p:nvCxnSpPr>
        <p:spPr>
          <a:xfrm>
            <a:off x="0" y="532780"/>
            <a:ext cx="9144000" cy="0"/>
          </a:xfrm>
          <a:prstGeom prst="line">
            <a:avLst/>
          </a:prstGeom>
          <a:ln w="3175">
            <a:solidFill>
              <a:srgbClr val="00558C">
                <a:alpha val="40000"/>
              </a:srgb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flipH="1">
            <a:off x="219107" y="0"/>
            <a:ext cx="182880" cy="746760"/>
          </a:xfrm>
          <a:prstGeom prst="line">
            <a:avLst/>
          </a:prstGeom>
          <a:ln w="317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userDrawn="1"/>
        </p:nvCxnSpPr>
        <p:spPr>
          <a:xfrm>
            <a:off x="0" y="540400"/>
            <a:ext cx="91440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3" name="Rectangle 22"/>
          <p:cNvSpPr/>
          <p:nvPr userDrawn="1"/>
        </p:nvSpPr>
        <p:spPr>
          <a:xfrm>
            <a:off x="0" y="4744660"/>
            <a:ext cx="9144000" cy="51404"/>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userDrawn="1"/>
        </p:nvSpPr>
        <p:spPr>
          <a:xfrm>
            <a:off x="0" y="4719936"/>
            <a:ext cx="9144000" cy="45719"/>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userDrawn="1"/>
        </p:nvSpPr>
        <p:spPr>
          <a:xfrm flipV="1">
            <a:off x="0" y="4740018"/>
            <a:ext cx="9144000" cy="394537"/>
          </a:xfrm>
          <a:prstGeom prst="rect">
            <a:avLst/>
          </a:prstGeom>
          <a:solidFill>
            <a:srgbClr val="0055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Connector 25"/>
          <p:cNvCxnSpPr/>
          <p:nvPr userDrawn="1"/>
        </p:nvCxnSpPr>
        <p:spPr>
          <a:xfrm flipH="1">
            <a:off x="8654040" y="4742600"/>
            <a:ext cx="72570" cy="389182"/>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7" name="Picture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1466" y="4781574"/>
            <a:ext cx="957444" cy="251959"/>
          </a:xfrm>
          <a:prstGeom prst="rect">
            <a:avLst/>
          </a:prstGeom>
        </p:spPr>
      </p:pic>
    </p:spTree>
    <p:extLst>
      <p:ext uri="{BB962C8B-B14F-4D97-AF65-F5344CB8AC3E}">
        <p14:creationId xmlns:p14="http://schemas.microsoft.com/office/powerpoint/2010/main" val="4118941181"/>
      </p:ext>
    </p:extLst>
  </p:cSld>
  <p:clrMap bg1="lt1" tx1="dk1" bg2="lt2" tx2="dk2" accent1="accent1" accent2="accent2" accent3="accent3" accent4="accent4" accent5="accent5" accent6="accent6" hlink="hlink" folHlink="folHlink"/>
  <p:sldLayoutIdLst>
    <p:sldLayoutId id="214748368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4.xml"/><Relationship Id="rId4" Type="http://schemas.openxmlformats.org/officeDocument/2006/relationships/image" Target="../media/image49.png"/></Relationships>
</file>

<file path=ppt/slides/_rels/slide100.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notesSlide" Target="../notesSlides/notesSlide93.xml"/><Relationship Id="rId1" Type="http://schemas.openxmlformats.org/officeDocument/2006/relationships/slideLayout" Target="../slideLayouts/slideLayout17.xml"/><Relationship Id="rId6" Type="http://schemas.openxmlformats.org/officeDocument/2006/relationships/image" Target="../media/image138.png"/><Relationship Id="rId11" Type="http://schemas.openxmlformats.org/officeDocument/2006/relationships/image" Target="../media/image161.png"/><Relationship Id="rId5" Type="http://schemas.openxmlformats.org/officeDocument/2006/relationships/image" Target="../media/image137.png"/><Relationship Id="rId10" Type="http://schemas.openxmlformats.org/officeDocument/2006/relationships/image" Target="../media/image142.png"/><Relationship Id="rId4" Type="http://schemas.openxmlformats.org/officeDocument/2006/relationships/image" Target="../media/image136.png"/><Relationship Id="rId9" Type="http://schemas.openxmlformats.org/officeDocument/2006/relationships/image" Target="../media/image141.png"/></Relationships>
</file>

<file path=ppt/slides/_rels/slide101.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notesSlide" Target="../notesSlides/notesSlide94.xml"/><Relationship Id="rId1" Type="http://schemas.openxmlformats.org/officeDocument/2006/relationships/slideLayout" Target="../slideLayouts/slideLayout17.xml"/><Relationship Id="rId6" Type="http://schemas.openxmlformats.org/officeDocument/2006/relationships/image" Target="../media/image138.png"/><Relationship Id="rId11" Type="http://schemas.openxmlformats.org/officeDocument/2006/relationships/image" Target="../media/image162.png"/><Relationship Id="rId5" Type="http://schemas.openxmlformats.org/officeDocument/2006/relationships/image" Target="../media/image137.png"/><Relationship Id="rId10" Type="http://schemas.openxmlformats.org/officeDocument/2006/relationships/image" Target="../media/image142.png"/><Relationship Id="rId4" Type="http://schemas.openxmlformats.org/officeDocument/2006/relationships/image" Target="../media/image136.png"/><Relationship Id="rId9" Type="http://schemas.openxmlformats.org/officeDocument/2006/relationships/image" Target="../media/image141.png"/></Relationships>
</file>

<file path=ppt/slides/_rels/slide102.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notesSlide" Target="../notesSlides/notesSlide95.xml"/><Relationship Id="rId1" Type="http://schemas.openxmlformats.org/officeDocument/2006/relationships/slideLayout" Target="../slideLayouts/slideLayout17.xml"/><Relationship Id="rId6" Type="http://schemas.openxmlformats.org/officeDocument/2006/relationships/image" Target="../media/image138.png"/><Relationship Id="rId11" Type="http://schemas.openxmlformats.org/officeDocument/2006/relationships/image" Target="../media/image163.png"/><Relationship Id="rId5" Type="http://schemas.openxmlformats.org/officeDocument/2006/relationships/image" Target="../media/image137.png"/><Relationship Id="rId10" Type="http://schemas.openxmlformats.org/officeDocument/2006/relationships/image" Target="../media/image142.png"/><Relationship Id="rId4" Type="http://schemas.openxmlformats.org/officeDocument/2006/relationships/image" Target="../media/image136.png"/><Relationship Id="rId9" Type="http://schemas.openxmlformats.org/officeDocument/2006/relationships/image" Target="../media/image141.pn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1.xml"/><Relationship Id="rId1" Type="http://schemas.openxmlformats.org/officeDocument/2006/relationships/tags" Target="../tags/tag8.xml"/><Relationship Id="rId5" Type="http://schemas.openxmlformats.org/officeDocument/2006/relationships/image" Target="../media/image134.jpeg"/><Relationship Id="rId4" Type="http://schemas.openxmlformats.org/officeDocument/2006/relationships/image" Target="../media/image94.png"/></Relationships>
</file>

<file path=ppt/slides/_rels/slide104.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notesSlide" Target="../notesSlides/notesSlide97.xml"/><Relationship Id="rId1" Type="http://schemas.openxmlformats.org/officeDocument/2006/relationships/slideLayout" Target="../slideLayouts/slideLayout17.xml"/><Relationship Id="rId6" Type="http://schemas.openxmlformats.org/officeDocument/2006/relationships/image" Target="../media/image138.png"/><Relationship Id="rId11" Type="http://schemas.openxmlformats.org/officeDocument/2006/relationships/image" Target="../media/image164.png"/><Relationship Id="rId5" Type="http://schemas.openxmlformats.org/officeDocument/2006/relationships/image" Target="../media/image137.png"/><Relationship Id="rId10" Type="http://schemas.openxmlformats.org/officeDocument/2006/relationships/image" Target="../media/image142.png"/><Relationship Id="rId4" Type="http://schemas.openxmlformats.org/officeDocument/2006/relationships/image" Target="../media/image136.png"/><Relationship Id="rId9" Type="http://schemas.openxmlformats.org/officeDocument/2006/relationships/image" Target="../media/image141.png"/></Relationships>
</file>

<file path=ppt/slides/_rels/slide105.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notesSlide" Target="../notesSlides/notesSlide98.xml"/><Relationship Id="rId1" Type="http://schemas.openxmlformats.org/officeDocument/2006/relationships/slideLayout" Target="../slideLayouts/slideLayout17.xml"/><Relationship Id="rId6" Type="http://schemas.openxmlformats.org/officeDocument/2006/relationships/image" Target="../media/image138.png"/><Relationship Id="rId11" Type="http://schemas.openxmlformats.org/officeDocument/2006/relationships/image" Target="../media/image165.png"/><Relationship Id="rId5" Type="http://schemas.openxmlformats.org/officeDocument/2006/relationships/image" Target="../media/image137.png"/><Relationship Id="rId10" Type="http://schemas.openxmlformats.org/officeDocument/2006/relationships/image" Target="../media/image142.png"/><Relationship Id="rId4" Type="http://schemas.openxmlformats.org/officeDocument/2006/relationships/image" Target="../media/image136.png"/><Relationship Id="rId9" Type="http://schemas.openxmlformats.org/officeDocument/2006/relationships/image" Target="../media/image141.png"/></Relationships>
</file>

<file path=ppt/slides/_rels/slide106.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notesSlide" Target="../notesSlides/notesSlide99.xml"/><Relationship Id="rId1" Type="http://schemas.openxmlformats.org/officeDocument/2006/relationships/slideLayout" Target="../slideLayouts/slideLayout17.xml"/><Relationship Id="rId6" Type="http://schemas.openxmlformats.org/officeDocument/2006/relationships/image" Target="../media/image138.png"/><Relationship Id="rId11" Type="http://schemas.openxmlformats.org/officeDocument/2006/relationships/image" Target="../media/image166.png"/><Relationship Id="rId5" Type="http://schemas.openxmlformats.org/officeDocument/2006/relationships/image" Target="../media/image137.png"/><Relationship Id="rId10" Type="http://schemas.openxmlformats.org/officeDocument/2006/relationships/image" Target="../media/image142.png"/><Relationship Id="rId4" Type="http://schemas.openxmlformats.org/officeDocument/2006/relationships/image" Target="../media/image136.png"/><Relationship Id="rId9" Type="http://schemas.openxmlformats.org/officeDocument/2006/relationships/image" Target="../media/image141.png"/></Relationships>
</file>

<file path=ppt/slides/_rels/slide107.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notesSlide" Target="../notesSlides/notesSlide100.xml"/><Relationship Id="rId1" Type="http://schemas.openxmlformats.org/officeDocument/2006/relationships/slideLayout" Target="../slideLayouts/slideLayout17.xml"/><Relationship Id="rId6" Type="http://schemas.openxmlformats.org/officeDocument/2006/relationships/image" Target="../media/image138.png"/><Relationship Id="rId11" Type="http://schemas.openxmlformats.org/officeDocument/2006/relationships/image" Target="../media/image167.png"/><Relationship Id="rId5" Type="http://schemas.openxmlformats.org/officeDocument/2006/relationships/image" Target="../media/image137.png"/><Relationship Id="rId10" Type="http://schemas.openxmlformats.org/officeDocument/2006/relationships/image" Target="../media/image142.png"/><Relationship Id="rId4" Type="http://schemas.openxmlformats.org/officeDocument/2006/relationships/image" Target="../media/image136.png"/><Relationship Id="rId9" Type="http://schemas.openxmlformats.org/officeDocument/2006/relationships/image" Target="../media/image141.png"/></Relationships>
</file>

<file path=ppt/slides/_rels/slide108.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notesSlide" Target="../notesSlides/notesSlide101.xml"/><Relationship Id="rId1" Type="http://schemas.openxmlformats.org/officeDocument/2006/relationships/slideLayout" Target="../slideLayouts/slideLayout17.xml"/><Relationship Id="rId6" Type="http://schemas.openxmlformats.org/officeDocument/2006/relationships/image" Target="../media/image138.png"/><Relationship Id="rId11" Type="http://schemas.openxmlformats.org/officeDocument/2006/relationships/image" Target="../media/image168.png"/><Relationship Id="rId5" Type="http://schemas.openxmlformats.org/officeDocument/2006/relationships/image" Target="../media/image137.png"/><Relationship Id="rId10" Type="http://schemas.openxmlformats.org/officeDocument/2006/relationships/image" Target="../media/image142.png"/><Relationship Id="rId4" Type="http://schemas.openxmlformats.org/officeDocument/2006/relationships/image" Target="../media/image136.png"/><Relationship Id="rId9" Type="http://schemas.openxmlformats.org/officeDocument/2006/relationships/image" Target="../media/image141.png"/></Relationships>
</file>

<file path=ppt/slides/_rels/slide109.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notesSlide" Target="../notesSlides/notesSlide102.xml"/><Relationship Id="rId1" Type="http://schemas.openxmlformats.org/officeDocument/2006/relationships/slideLayout" Target="../slideLayouts/slideLayout17.xml"/><Relationship Id="rId6" Type="http://schemas.openxmlformats.org/officeDocument/2006/relationships/image" Target="../media/image138.png"/><Relationship Id="rId11" Type="http://schemas.openxmlformats.org/officeDocument/2006/relationships/image" Target="../media/image169.png"/><Relationship Id="rId5" Type="http://schemas.openxmlformats.org/officeDocument/2006/relationships/image" Target="../media/image137.png"/><Relationship Id="rId10" Type="http://schemas.openxmlformats.org/officeDocument/2006/relationships/image" Target="../media/image142.png"/><Relationship Id="rId4" Type="http://schemas.openxmlformats.org/officeDocument/2006/relationships/image" Target="../media/image136.png"/><Relationship Id="rId9" Type="http://schemas.openxmlformats.org/officeDocument/2006/relationships/image" Target="../media/image141.png"/></Relationships>
</file>

<file path=ppt/slides/_rels/slide11.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51.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image" Target="../media/image50.png"/><Relationship Id="rId1" Type="http://schemas.openxmlformats.org/officeDocument/2006/relationships/slideLayout" Target="../slideLayouts/slideLayout24.xml"/><Relationship Id="rId6" Type="http://schemas.openxmlformats.org/officeDocument/2006/relationships/image" Target="../media/image41.png"/><Relationship Id="rId11" Type="http://schemas.openxmlformats.org/officeDocument/2006/relationships/image" Target="../media/image57.png"/><Relationship Id="rId5" Type="http://schemas.openxmlformats.org/officeDocument/2006/relationships/image" Target="../media/image42.png"/><Relationship Id="rId10" Type="http://schemas.openxmlformats.org/officeDocument/2006/relationships/image" Target="../media/image56.png"/><Relationship Id="rId4" Type="http://schemas.openxmlformats.org/officeDocument/2006/relationships/image" Target="../media/image52.png"/><Relationship Id="rId9" Type="http://schemas.openxmlformats.org/officeDocument/2006/relationships/image" Target="../media/image55.png"/></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1.xml"/><Relationship Id="rId1" Type="http://schemas.openxmlformats.org/officeDocument/2006/relationships/tags" Target="../tags/tag9.xml"/><Relationship Id="rId5" Type="http://schemas.openxmlformats.org/officeDocument/2006/relationships/image" Target="../media/image134.jpeg"/><Relationship Id="rId4" Type="http://schemas.openxmlformats.org/officeDocument/2006/relationships/image" Target="../media/image94.png"/></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1.xml"/><Relationship Id="rId1" Type="http://schemas.openxmlformats.org/officeDocument/2006/relationships/tags" Target="../tags/tag10.xml"/><Relationship Id="rId5" Type="http://schemas.openxmlformats.org/officeDocument/2006/relationships/image" Target="../media/image134.jpeg"/><Relationship Id="rId4" Type="http://schemas.openxmlformats.org/officeDocument/2006/relationships/image" Target="../media/image94.png"/></Relationships>
</file>

<file path=ppt/slides/_rels/slide112.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image" Target="../media/image170.png"/><Relationship Id="rId7" Type="http://schemas.openxmlformats.org/officeDocument/2006/relationships/image" Target="../media/image174.png"/><Relationship Id="rId2" Type="http://schemas.openxmlformats.org/officeDocument/2006/relationships/notesSlide" Target="../notesSlides/notesSlide105.xml"/><Relationship Id="rId1" Type="http://schemas.openxmlformats.org/officeDocument/2006/relationships/slideLayout" Target="../slideLayouts/slideLayout21.xml"/><Relationship Id="rId6" Type="http://schemas.openxmlformats.org/officeDocument/2006/relationships/image" Target="../media/image173.gif"/><Relationship Id="rId5" Type="http://schemas.openxmlformats.org/officeDocument/2006/relationships/image" Target="../media/image172.tiff"/><Relationship Id="rId4" Type="http://schemas.openxmlformats.org/officeDocument/2006/relationships/image" Target="../media/image171.png"/></Relationships>
</file>

<file path=ppt/slides/_rels/slide113.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notesSlide" Target="../notesSlides/notesSlide106.xml"/><Relationship Id="rId1" Type="http://schemas.openxmlformats.org/officeDocument/2006/relationships/slideLayout" Target="../slideLayouts/slideLayout17.xml"/><Relationship Id="rId6" Type="http://schemas.openxmlformats.org/officeDocument/2006/relationships/image" Target="../media/image138.png"/><Relationship Id="rId11" Type="http://schemas.openxmlformats.org/officeDocument/2006/relationships/image" Target="../media/image176.png"/><Relationship Id="rId5" Type="http://schemas.openxmlformats.org/officeDocument/2006/relationships/image" Target="../media/image137.png"/><Relationship Id="rId10" Type="http://schemas.openxmlformats.org/officeDocument/2006/relationships/image" Target="../media/image142.png"/><Relationship Id="rId4" Type="http://schemas.openxmlformats.org/officeDocument/2006/relationships/image" Target="../media/image136.png"/><Relationship Id="rId9" Type="http://schemas.openxmlformats.org/officeDocument/2006/relationships/image" Target="../media/image141.png"/></Relationships>
</file>

<file path=ppt/slides/_rels/slide114.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notesSlide" Target="../notesSlides/notesSlide107.xml"/><Relationship Id="rId1" Type="http://schemas.openxmlformats.org/officeDocument/2006/relationships/slideLayout" Target="../slideLayouts/slideLayout17.xml"/><Relationship Id="rId6" Type="http://schemas.openxmlformats.org/officeDocument/2006/relationships/image" Target="../media/image138.png"/><Relationship Id="rId11" Type="http://schemas.openxmlformats.org/officeDocument/2006/relationships/image" Target="../media/image177.png"/><Relationship Id="rId5" Type="http://schemas.openxmlformats.org/officeDocument/2006/relationships/image" Target="../media/image137.png"/><Relationship Id="rId10" Type="http://schemas.openxmlformats.org/officeDocument/2006/relationships/image" Target="../media/image142.png"/><Relationship Id="rId4" Type="http://schemas.openxmlformats.org/officeDocument/2006/relationships/image" Target="../media/image136.png"/><Relationship Id="rId9" Type="http://schemas.openxmlformats.org/officeDocument/2006/relationships/image" Target="../media/image141.png"/></Relationships>
</file>

<file path=ppt/slides/_rels/slide115.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notesSlide" Target="../notesSlides/notesSlide108.xml"/><Relationship Id="rId1" Type="http://schemas.openxmlformats.org/officeDocument/2006/relationships/slideLayout" Target="../slideLayouts/slideLayout17.xml"/><Relationship Id="rId6" Type="http://schemas.openxmlformats.org/officeDocument/2006/relationships/image" Target="../media/image138.png"/><Relationship Id="rId11" Type="http://schemas.openxmlformats.org/officeDocument/2006/relationships/image" Target="../media/image178.png"/><Relationship Id="rId5" Type="http://schemas.openxmlformats.org/officeDocument/2006/relationships/image" Target="../media/image137.png"/><Relationship Id="rId10" Type="http://schemas.openxmlformats.org/officeDocument/2006/relationships/image" Target="../media/image142.png"/><Relationship Id="rId4" Type="http://schemas.openxmlformats.org/officeDocument/2006/relationships/image" Target="../media/image136.png"/><Relationship Id="rId9" Type="http://schemas.openxmlformats.org/officeDocument/2006/relationships/image" Target="../media/image141.png"/></Relationships>
</file>

<file path=ppt/slides/_rels/slide116.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notesSlide" Target="../notesSlides/notesSlide109.xml"/><Relationship Id="rId1" Type="http://schemas.openxmlformats.org/officeDocument/2006/relationships/slideLayout" Target="../slideLayouts/slideLayout17.xml"/><Relationship Id="rId6" Type="http://schemas.openxmlformats.org/officeDocument/2006/relationships/image" Target="../media/image138.png"/><Relationship Id="rId11" Type="http://schemas.openxmlformats.org/officeDocument/2006/relationships/image" Target="../media/image179.png"/><Relationship Id="rId5" Type="http://schemas.openxmlformats.org/officeDocument/2006/relationships/image" Target="../media/image137.png"/><Relationship Id="rId10" Type="http://schemas.openxmlformats.org/officeDocument/2006/relationships/image" Target="../media/image142.png"/><Relationship Id="rId4" Type="http://schemas.openxmlformats.org/officeDocument/2006/relationships/image" Target="../media/image136.png"/><Relationship Id="rId9" Type="http://schemas.openxmlformats.org/officeDocument/2006/relationships/image" Target="../media/image141.png"/></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1.xml"/><Relationship Id="rId1" Type="http://schemas.openxmlformats.org/officeDocument/2006/relationships/tags" Target="../tags/tag11.xml"/><Relationship Id="rId5" Type="http://schemas.openxmlformats.org/officeDocument/2006/relationships/image" Target="../media/image134.jpeg"/><Relationship Id="rId4" Type="http://schemas.openxmlformats.org/officeDocument/2006/relationships/image" Target="../media/image94.png"/></Relationships>
</file>

<file path=ppt/slides/_rels/slide118.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11.xml"/><Relationship Id="rId1" Type="http://schemas.openxmlformats.org/officeDocument/2006/relationships/slideLayout" Target="../slideLayouts/slideLayout17.xml"/><Relationship Id="rId5" Type="http://schemas.openxmlformats.org/officeDocument/2006/relationships/image" Target="../media/image182.png"/><Relationship Id="rId4" Type="http://schemas.openxmlformats.org/officeDocument/2006/relationships/image" Target="../media/image181.png"/></Relationships>
</file>

<file path=ppt/slides/_rels/slide119.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12.xml"/><Relationship Id="rId1" Type="http://schemas.openxmlformats.org/officeDocument/2006/relationships/slideLayout" Target="../slideLayouts/slideLayout17.xml"/><Relationship Id="rId5" Type="http://schemas.openxmlformats.org/officeDocument/2006/relationships/image" Target="../media/image183.png"/><Relationship Id="rId4" Type="http://schemas.openxmlformats.org/officeDocument/2006/relationships/image" Target="../media/image182.png"/></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4.xml"/><Relationship Id="rId4" Type="http://schemas.openxmlformats.org/officeDocument/2006/relationships/image" Target="../media/image62.png"/></Relationships>
</file>

<file path=ppt/slides/_rels/slide120.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13.xml"/><Relationship Id="rId1" Type="http://schemas.openxmlformats.org/officeDocument/2006/relationships/slideLayout" Target="../slideLayouts/slideLayout17.xml"/><Relationship Id="rId4" Type="http://schemas.openxmlformats.org/officeDocument/2006/relationships/image" Target="../media/image185.png"/></Relationships>
</file>

<file path=ppt/slides/_rels/slide121.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notesSlide" Target="../notesSlides/notesSlide114.xml"/><Relationship Id="rId7" Type="http://schemas.microsoft.com/office/2007/relationships/hdphoto" Target="../media/hdphoto2.wdp"/><Relationship Id="rId2" Type="http://schemas.openxmlformats.org/officeDocument/2006/relationships/slideLayout" Target="../slideLayouts/slideLayout17.xml"/><Relationship Id="rId1" Type="http://schemas.openxmlformats.org/officeDocument/2006/relationships/tags" Target="../tags/tag12.xml"/><Relationship Id="rId6" Type="http://schemas.openxmlformats.org/officeDocument/2006/relationships/image" Target="../media/image187.png"/><Relationship Id="rId5" Type="http://schemas.openxmlformats.org/officeDocument/2006/relationships/image" Target="../media/image94.png"/><Relationship Id="rId4" Type="http://schemas.openxmlformats.org/officeDocument/2006/relationships/image" Target="../media/image186.jpeg"/></Relationships>
</file>

<file path=ppt/slides/_rels/slide122.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15.xml"/><Relationship Id="rId1" Type="http://schemas.openxmlformats.org/officeDocument/2006/relationships/slideLayout" Target="../slideLayouts/slideLayout21.xml"/></Relationships>
</file>

<file path=ppt/slides/_rels/slide123.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16.xml"/><Relationship Id="rId1" Type="http://schemas.openxmlformats.org/officeDocument/2006/relationships/slideLayout" Target="../slideLayouts/slideLayout21.xml"/></Relationships>
</file>

<file path=ppt/slides/_rels/slide124.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17.xml"/><Relationship Id="rId1" Type="http://schemas.openxmlformats.org/officeDocument/2006/relationships/slideLayout" Target="../slideLayouts/slideLayout21.xml"/></Relationships>
</file>

<file path=ppt/slides/_rels/slide125.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18.xml"/><Relationship Id="rId1" Type="http://schemas.openxmlformats.org/officeDocument/2006/relationships/slideLayout" Target="../slideLayouts/slideLayout21.xml"/></Relationships>
</file>

<file path=ppt/slides/_rels/slide126.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19.xml"/><Relationship Id="rId1" Type="http://schemas.openxmlformats.org/officeDocument/2006/relationships/slideLayout" Target="../slideLayouts/slideLayout21.xml"/></Relationships>
</file>

<file path=ppt/slides/_rels/slide127.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20.xml"/><Relationship Id="rId1" Type="http://schemas.openxmlformats.org/officeDocument/2006/relationships/slideLayout" Target="../slideLayouts/slideLayout21.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6.xml"/></Relationships>
</file>

<file path=ppt/slides/_rels/slide129.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2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3.png"/><Relationship Id="rId7"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55.png"/><Relationship Id="rId9" Type="http://schemas.openxmlformats.org/officeDocument/2006/relationships/image" Target="../media/image68.png"/></Relationships>
</file>

<file path=ppt/slides/_rels/slide1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3.xml"/><Relationship Id="rId1" Type="http://schemas.openxmlformats.org/officeDocument/2006/relationships/slideLayout" Target="../slideLayouts/slideLayout17.xml"/></Relationships>
</file>

<file path=ppt/slides/_rels/slide131.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21.xml"/></Relationships>
</file>

<file path=ppt/slides/_rels/slide132.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17.xml"/></Relationships>
</file>

<file path=ppt/slides/_rels/slide133.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24.xml"/><Relationship Id="rId1" Type="http://schemas.openxmlformats.org/officeDocument/2006/relationships/slideLayout" Target="../slideLayouts/slideLayout20.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7.xml"/></Relationships>
</file>

<file path=ppt/slides/_rels/slide13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26.xml"/><Relationship Id="rId1" Type="http://schemas.openxmlformats.org/officeDocument/2006/relationships/slideLayout" Target="../slideLayouts/slideLayout18.xml"/><Relationship Id="rId6" Type="http://schemas.openxmlformats.org/officeDocument/2006/relationships/image" Target="../media/image201.jpeg"/><Relationship Id="rId5" Type="http://schemas.openxmlformats.org/officeDocument/2006/relationships/image" Target="../media/image200.png"/><Relationship Id="rId4" Type="http://schemas.openxmlformats.org/officeDocument/2006/relationships/image" Target="../media/image199.png"/></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7.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7.xml"/></Relationships>
</file>

<file path=ppt/slides/_rels/slide138.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28.xml"/></Relationships>
</file>

<file path=ppt/slides/_rels/slide139.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29.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4.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7.xml"/></Relationships>
</file>

<file path=ppt/slides/_rels/slide141.xml.rels><?xml version="1.0" encoding="UTF-8" standalone="yes"?>
<Relationships xmlns="http://schemas.openxmlformats.org/package/2006/relationships"><Relationship Id="rId8" Type="http://schemas.openxmlformats.org/officeDocument/2006/relationships/image" Target="../media/image209.png"/><Relationship Id="rId3" Type="http://schemas.openxmlformats.org/officeDocument/2006/relationships/image" Target="../media/image204.png"/><Relationship Id="rId7" Type="http://schemas.openxmlformats.org/officeDocument/2006/relationships/image" Target="../media/image208.png"/><Relationship Id="rId2" Type="http://schemas.openxmlformats.org/officeDocument/2006/relationships/notesSlide" Target="../notesSlides/notesSlide131.xml"/><Relationship Id="rId1" Type="http://schemas.openxmlformats.org/officeDocument/2006/relationships/slideLayout" Target="../slideLayouts/slideLayout17.xml"/><Relationship Id="rId6" Type="http://schemas.openxmlformats.org/officeDocument/2006/relationships/image" Target="../media/image207.png"/><Relationship Id="rId5" Type="http://schemas.openxmlformats.org/officeDocument/2006/relationships/image" Target="../media/image206.png"/><Relationship Id="rId4" Type="http://schemas.openxmlformats.org/officeDocument/2006/relationships/image" Target="../media/image205.png"/></Relationships>
</file>

<file path=ppt/slides/_rels/slide142.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32.xml"/><Relationship Id="rId1" Type="http://schemas.openxmlformats.org/officeDocument/2006/relationships/slideLayout" Target="../slideLayouts/slideLayout17.xml"/><Relationship Id="rId5" Type="http://schemas.openxmlformats.org/officeDocument/2006/relationships/image" Target="../media/image212.png"/><Relationship Id="rId4" Type="http://schemas.openxmlformats.org/officeDocument/2006/relationships/image" Target="../media/image211.png"/></Relationships>
</file>

<file path=ppt/slides/_rels/slide143.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png"/><Relationship Id="rId1" Type="http://schemas.openxmlformats.org/officeDocument/2006/relationships/slideLayout" Target="../slideLayouts/slideLayout21.xml"/></Relationships>
</file>

<file path=ppt/slides/_rels/slide144.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133.xml"/><Relationship Id="rId1" Type="http://schemas.openxmlformats.org/officeDocument/2006/relationships/slideLayout" Target="../slideLayouts/slideLayout17.xml"/></Relationships>
</file>

<file path=ppt/slides/_rels/slide145.xml.rels><?xml version="1.0" encoding="UTF-8" standalone="yes"?>
<Relationships xmlns="http://schemas.openxmlformats.org/package/2006/relationships"><Relationship Id="rId3" Type="http://schemas.openxmlformats.org/officeDocument/2006/relationships/image" Target="../media/image216.jpg"/><Relationship Id="rId2" Type="http://schemas.openxmlformats.org/officeDocument/2006/relationships/notesSlide" Target="../notesSlides/notesSlide134.xml"/><Relationship Id="rId1" Type="http://schemas.openxmlformats.org/officeDocument/2006/relationships/slideLayout" Target="../slideLayouts/slideLayout17.xml"/><Relationship Id="rId5" Type="http://schemas.openxmlformats.org/officeDocument/2006/relationships/comments" Target="../comments/comment1.xml"/><Relationship Id="rId4" Type="http://schemas.openxmlformats.org/officeDocument/2006/relationships/image" Target="../media/image217.png"/></Relationships>
</file>

<file path=ppt/slides/_rels/slide146.xml.rels><?xml version="1.0" encoding="UTF-8" standalone="yes"?>
<Relationships xmlns="http://schemas.openxmlformats.org/package/2006/relationships"><Relationship Id="rId3" Type="http://schemas.openxmlformats.org/officeDocument/2006/relationships/image" Target="../media/image216.jpg"/><Relationship Id="rId2" Type="http://schemas.openxmlformats.org/officeDocument/2006/relationships/notesSlide" Target="../notesSlides/notesSlide135.xml"/><Relationship Id="rId1" Type="http://schemas.openxmlformats.org/officeDocument/2006/relationships/slideLayout" Target="../slideLayouts/slideLayout17.xml"/><Relationship Id="rId6" Type="http://schemas.openxmlformats.org/officeDocument/2006/relationships/comments" Target="../comments/comment2.xml"/><Relationship Id="rId5" Type="http://schemas.openxmlformats.org/officeDocument/2006/relationships/image" Target="../media/image217.png"/><Relationship Id="rId4" Type="http://schemas.openxmlformats.org/officeDocument/2006/relationships/image" Target="../media/image218.png"/></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4.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1.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72.png"/></Relationships>
</file>

<file path=ppt/slides/_rels/slide1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74.png"/></Relationships>
</file>

<file path=ppt/slides/_rels/slide1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2.xml"/><Relationship Id="rId1" Type="http://schemas.openxmlformats.org/officeDocument/2006/relationships/slideLayout" Target="../slideLayouts/slideLayout20.xml"/><Relationship Id="rId5" Type="http://schemas.openxmlformats.org/officeDocument/2006/relationships/image" Target="../media/image77.png"/><Relationship Id="rId4" Type="http://schemas.openxmlformats.org/officeDocument/2006/relationships/image" Target="../media/image76.png"/></Relationships>
</file>

<file path=ppt/slides/_rels/slide2.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2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72.png"/></Relationships>
</file>

<file path=ppt/slides/_rels/slide2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82.png"/></Relationships>
</file>

<file path=ppt/slides/_rels/slide2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8.xml"/><Relationship Id="rId1" Type="http://schemas.openxmlformats.org/officeDocument/2006/relationships/slideLayout" Target="../slideLayouts/slideLayout20.xml"/><Relationship Id="rId4" Type="http://schemas.openxmlformats.org/officeDocument/2006/relationships/image" Target="../media/image84.png"/></Relationships>
</file>

<file path=ppt/slides/_rels/slide2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9.xml"/><Relationship Id="rId1" Type="http://schemas.openxmlformats.org/officeDocument/2006/relationships/slideLayout" Target="../slideLayouts/slideLayout20.xml"/><Relationship Id="rId4" Type="http://schemas.openxmlformats.org/officeDocument/2006/relationships/image" Target="../media/image86.png"/></Relationships>
</file>

<file path=ppt/slides/_rels/slide2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0.xml"/><Relationship Id="rId1" Type="http://schemas.openxmlformats.org/officeDocument/2006/relationships/slideLayout" Target="../slideLayouts/slideLayout20.xml"/><Relationship Id="rId4" Type="http://schemas.openxmlformats.org/officeDocument/2006/relationships/image" Target="../media/image88.png"/></Relationships>
</file>

<file path=ppt/slides/_rels/slide2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0.png"/><Relationship Id="rId7" Type="http://schemas.openxmlformats.org/officeDocument/2006/relationships/diagramColors" Target="../diagrams/colors1.xml"/><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93.png"/><Relationship Id="rId4" Type="http://schemas.openxmlformats.org/officeDocument/2006/relationships/diagramData" Target="../diagrams/data1.xml"/><Relationship Id="rId9" Type="http://schemas.openxmlformats.org/officeDocument/2006/relationships/image" Target="../media/image92.png"/></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1.xml"/><Relationship Id="rId1" Type="http://schemas.openxmlformats.org/officeDocument/2006/relationships/tags" Target="../tags/tag1.xml"/><Relationship Id="rId5" Type="http://schemas.openxmlformats.org/officeDocument/2006/relationships/image" Target="../media/image95.png"/><Relationship Id="rId4" Type="http://schemas.openxmlformats.org/officeDocument/2006/relationships/image" Target="../media/image94.png"/></Relationships>
</file>

<file path=ppt/slides/_rels/slide31.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1.xml"/><Relationship Id="rId1" Type="http://schemas.openxmlformats.org/officeDocument/2006/relationships/tags" Target="../tags/tag2.xml"/><Relationship Id="rId5" Type="http://schemas.openxmlformats.org/officeDocument/2006/relationships/image" Target="../media/image95.png"/><Relationship Id="rId4" Type="http://schemas.openxmlformats.org/officeDocument/2006/relationships/image" Target="../media/image94.png"/></Relationships>
</file>

<file path=ppt/slides/_rels/slide38.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32.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36.xml"/><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37.xml"/><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1.xml"/><Relationship Id="rId1" Type="http://schemas.openxmlformats.org/officeDocument/2006/relationships/tags" Target="../tags/tag3.xml"/><Relationship Id="rId5" Type="http://schemas.openxmlformats.org/officeDocument/2006/relationships/image" Target="../media/image95.png"/><Relationship Id="rId4" Type="http://schemas.openxmlformats.org/officeDocument/2006/relationships/image" Target="../media/image94.png"/></Relationships>
</file>

<file path=ppt/slides/_rels/slide46.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39.xml"/><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40.xml"/><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41.xml"/><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42.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43.xml"/><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44.xml"/><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45.xml"/><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46.xml"/><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47.xml"/><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48.xml"/><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49.xml"/><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50.xml"/><Relationship Id="rId1" Type="http://schemas.openxmlformats.org/officeDocument/2006/relationships/slideLayout" Target="../slideLayouts/slideLayout21.xml"/></Relationships>
</file>

<file path=ppt/slides/_rels/slide58.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51.xml"/><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52.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1.xml"/><Relationship Id="rId1" Type="http://schemas.openxmlformats.org/officeDocument/2006/relationships/tags" Target="../tags/tag4.xml"/><Relationship Id="rId5" Type="http://schemas.openxmlformats.org/officeDocument/2006/relationships/image" Target="../media/image95.png"/><Relationship Id="rId4" Type="http://schemas.openxmlformats.org/officeDocument/2006/relationships/image" Target="../media/image94.png"/></Relationships>
</file>

<file path=ppt/slides/_rels/slide61.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54.xml"/><Relationship Id="rId1" Type="http://schemas.openxmlformats.org/officeDocument/2006/relationships/slideLayout" Target="../slideLayouts/slideLayout21.xml"/></Relationships>
</file>

<file path=ppt/slides/_rels/slide62.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55.xml"/><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56.xml"/><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57.xml"/><Relationship Id="rId1" Type="http://schemas.openxmlformats.org/officeDocument/2006/relationships/slideLayout" Target="../slideLayouts/slideLayout21.xml"/></Relationships>
</file>

<file path=ppt/slides/_rels/slide65.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58.xml"/><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59.xml"/><Relationship Id="rId1" Type="http://schemas.openxmlformats.org/officeDocument/2006/relationships/slideLayout" Target="../slideLayouts/slideLayout21.xml"/></Relationships>
</file>

<file path=ppt/slides/_rels/slide67.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60.xml"/><Relationship Id="rId1" Type="http://schemas.openxmlformats.org/officeDocument/2006/relationships/slideLayout" Target="../slideLayouts/slideLayout21.xml"/></Relationships>
</file>

<file path=ppt/slides/_rels/slide68.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61.xml"/><Relationship Id="rId1" Type="http://schemas.openxmlformats.org/officeDocument/2006/relationships/slideLayout" Target="../slideLayouts/slideLayout21.xml"/></Relationships>
</file>

<file path=ppt/slides/_rels/slide69.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notesSlide" Target="../notesSlides/notesSlide62.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gif"/></Relationships>
</file>

<file path=ppt/slides/_rels/slide70.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63.xml"/><Relationship Id="rId1" Type="http://schemas.openxmlformats.org/officeDocument/2006/relationships/slideLayout" Target="../slideLayouts/slideLayout21.xml"/></Relationships>
</file>

<file path=ppt/slides/_rels/slide71.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64.xml"/><Relationship Id="rId1" Type="http://schemas.openxmlformats.org/officeDocument/2006/relationships/slideLayout" Target="../slideLayouts/slideLayout21.xml"/></Relationships>
</file>

<file path=ppt/slides/_rels/slide7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5.xml"/><Relationship Id="rId1" Type="http://schemas.openxmlformats.org/officeDocument/2006/relationships/slideLayout" Target="../slideLayouts/slideLayout18.xml"/><Relationship Id="rId4" Type="http://schemas.openxmlformats.org/officeDocument/2006/relationships/image" Target="../media/image72.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1.xml"/><Relationship Id="rId1" Type="http://schemas.openxmlformats.org/officeDocument/2006/relationships/tags" Target="../tags/tag5.xml"/><Relationship Id="rId5" Type="http://schemas.openxmlformats.org/officeDocument/2006/relationships/image" Target="../media/image134.jpeg"/><Relationship Id="rId4" Type="http://schemas.openxmlformats.org/officeDocument/2006/relationships/image" Target="../media/image94.png"/></Relationships>
</file>

<file path=ppt/slides/_rels/slide74.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notesSlide" Target="../notesSlides/notesSlide67.xml"/><Relationship Id="rId1" Type="http://schemas.openxmlformats.org/officeDocument/2006/relationships/slideLayout" Target="../slideLayouts/slideLayout17.xml"/><Relationship Id="rId6" Type="http://schemas.openxmlformats.org/officeDocument/2006/relationships/image" Target="../media/image138.png"/><Relationship Id="rId5" Type="http://schemas.openxmlformats.org/officeDocument/2006/relationships/image" Target="../media/image137.png"/><Relationship Id="rId10" Type="http://schemas.openxmlformats.org/officeDocument/2006/relationships/image" Target="../media/image142.png"/><Relationship Id="rId4" Type="http://schemas.openxmlformats.org/officeDocument/2006/relationships/image" Target="../media/image136.png"/><Relationship Id="rId9" Type="http://schemas.openxmlformats.org/officeDocument/2006/relationships/image" Target="../media/image141.png"/></Relationships>
</file>

<file path=ppt/slides/_rels/slide75.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notesSlide" Target="../notesSlides/notesSlide68.xml"/><Relationship Id="rId1" Type="http://schemas.openxmlformats.org/officeDocument/2006/relationships/slideLayout" Target="../slideLayouts/slideLayout17.xml"/><Relationship Id="rId6" Type="http://schemas.openxmlformats.org/officeDocument/2006/relationships/image" Target="../media/image138.png"/><Relationship Id="rId5" Type="http://schemas.openxmlformats.org/officeDocument/2006/relationships/image" Target="../media/image137.png"/><Relationship Id="rId10" Type="http://schemas.openxmlformats.org/officeDocument/2006/relationships/image" Target="../media/image142.png"/><Relationship Id="rId4" Type="http://schemas.openxmlformats.org/officeDocument/2006/relationships/image" Target="../media/image136.png"/><Relationship Id="rId9" Type="http://schemas.openxmlformats.org/officeDocument/2006/relationships/image" Target="../media/image141.png"/></Relationships>
</file>

<file path=ppt/slides/_rels/slide76.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notesSlide" Target="../notesSlides/notesSlide69.xml"/><Relationship Id="rId1" Type="http://schemas.openxmlformats.org/officeDocument/2006/relationships/slideLayout" Target="../slideLayouts/slideLayout17.xml"/><Relationship Id="rId6" Type="http://schemas.openxmlformats.org/officeDocument/2006/relationships/image" Target="../media/image138.png"/><Relationship Id="rId5" Type="http://schemas.openxmlformats.org/officeDocument/2006/relationships/image" Target="../media/image137.png"/><Relationship Id="rId10" Type="http://schemas.openxmlformats.org/officeDocument/2006/relationships/image" Target="../media/image142.png"/><Relationship Id="rId4" Type="http://schemas.openxmlformats.org/officeDocument/2006/relationships/image" Target="../media/image136.png"/><Relationship Id="rId9" Type="http://schemas.openxmlformats.org/officeDocument/2006/relationships/image" Target="../media/image141.png"/></Relationships>
</file>

<file path=ppt/slides/_rels/slide77.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notesSlide" Target="../notesSlides/notesSlide70.xml"/><Relationship Id="rId1" Type="http://schemas.openxmlformats.org/officeDocument/2006/relationships/slideLayout" Target="../slideLayouts/slideLayout17.xml"/><Relationship Id="rId6" Type="http://schemas.openxmlformats.org/officeDocument/2006/relationships/image" Target="../media/image138.png"/><Relationship Id="rId5" Type="http://schemas.openxmlformats.org/officeDocument/2006/relationships/image" Target="../media/image137.png"/><Relationship Id="rId10" Type="http://schemas.openxmlformats.org/officeDocument/2006/relationships/image" Target="../media/image142.png"/><Relationship Id="rId4" Type="http://schemas.openxmlformats.org/officeDocument/2006/relationships/image" Target="../media/image136.png"/><Relationship Id="rId9" Type="http://schemas.openxmlformats.org/officeDocument/2006/relationships/image" Target="../media/image141.png"/></Relationships>
</file>

<file path=ppt/slides/_rels/slide78.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notesSlide" Target="../notesSlides/notesSlide71.xml"/><Relationship Id="rId1" Type="http://schemas.openxmlformats.org/officeDocument/2006/relationships/slideLayout" Target="../slideLayouts/slideLayout17.xml"/><Relationship Id="rId6" Type="http://schemas.openxmlformats.org/officeDocument/2006/relationships/image" Target="../media/image138.png"/><Relationship Id="rId5" Type="http://schemas.openxmlformats.org/officeDocument/2006/relationships/image" Target="../media/image137.png"/><Relationship Id="rId10" Type="http://schemas.openxmlformats.org/officeDocument/2006/relationships/image" Target="../media/image142.png"/><Relationship Id="rId4" Type="http://schemas.openxmlformats.org/officeDocument/2006/relationships/image" Target="../media/image136.png"/><Relationship Id="rId9" Type="http://schemas.openxmlformats.org/officeDocument/2006/relationships/image" Target="../media/image141.png"/></Relationships>
</file>

<file path=ppt/slides/_rels/slide79.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notesSlide" Target="../notesSlides/notesSlide72.xml"/><Relationship Id="rId1" Type="http://schemas.openxmlformats.org/officeDocument/2006/relationships/slideLayout" Target="../slideLayouts/slideLayout17.xml"/><Relationship Id="rId6" Type="http://schemas.openxmlformats.org/officeDocument/2006/relationships/image" Target="../media/image138.png"/><Relationship Id="rId5" Type="http://schemas.openxmlformats.org/officeDocument/2006/relationships/image" Target="../media/image137.png"/><Relationship Id="rId10" Type="http://schemas.openxmlformats.org/officeDocument/2006/relationships/image" Target="../media/image142.png"/><Relationship Id="rId4" Type="http://schemas.openxmlformats.org/officeDocument/2006/relationships/image" Target="../media/image136.png"/><Relationship Id="rId9" Type="http://schemas.openxmlformats.org/officeDocument/2006/relationships/image" Target="../media/image141.png"/></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wmf"/><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1.xml"/><Relationship Id="rId1" Type="http://schemas.openxmlformats.org/officeDocument/2006/relationships/tags" Target="../tags/tag6.xml"/><Relationship Id="rId5" Type="http://schemas.openxmlformats.org/officeDocument/2006/relationships/image" Target="../media/image134.jpeg"/><Relationship Id="rId4" Type="http://schemas.openxmlformats.org/officeDocument/2006/relationships/image" Target="../media/image94.png"/></Relationships>
</file>

<file path=ppt/slides/_rels/slide81.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notesSlide" Target="../notesSlides/notesSlide74.xml"/><Relationship Id="rId1" Type="http://schemas.openxmlformats.org/officeDocument/2006/relationships/slideLayout" Target="../slideLayouts/slideLayout17.xml"/><Relationship Id="rId6" Type="http://schemas.openxmlformats.org/officeDocument/2006/relationships/image" Target="../media/image138.png"/><Relationship Id="rId11" Type="http://schemas.openxmlformats.org/officeDocument/2006/relationships/image" Target="../media/image143.png"/><Relationship Id="rId5" Type="http://schemas.openxmlformats.org/officeDocument/2006/relationships/image" Target="../media/image137.png"/><Relationship Id="rId10" Type="http://schemas.openxmlformats.org/officeDocument/2006/relationships/image" Target="../media/image142.png"/><Relationship Id="rId4" Type="http://schemas.openxmlformats.org/officeDocument/2006/relationships/image" Target="../media/image136.png"/><Relationship Id="rId9" Type="http://schemas.openxmlformats.org/officeDocument/2006/relationships/image" Target="../media/image141.png"/></Relationships>
</file>

<file path=ppt/slides/_rels/slide82.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notesSlide" Target="../notesSlides/notesSlide75.xml"/><Relationship Id="rId1" Type="http://schemas.openxmlformats.org/officeDocument/2006/relationships/slideLayout" Target="../slideLayouts/slideLayout17.xml"/><Relationship Id="rId6" Type="http://schemas.openxmlformats.org/officeDocument/2006/relationships/image" Target="../media/image138.png"/><Relationship Id="rId11" Type="http://schemas.openxmlformats.org/officeDocument/2006/relationships/image" Target="../media/image144.png"/><Relationship Id="rId5" Type="http://schemas.openxmlformats.org/officeDocument/2006/relationships/image" Target="../media/image137.png"/><Relationship Id="rId10" Type="http://schemas.openxmlformats.org/officeDocument/2006/relationships/image" Target="../media/image142.png"/><Relationship Id="rId4" Type="http://schemas.openxmlformats.org/officeDocument/2006/relationships/image" Target="../media/image136.png"/><Relationship Id="rId9" Type="http://schemas.openxmlformats.org/officeDocument/2006/relationships/image" Target="../media/image141.png"/></Relationships>
</file>

<file path=ppt/slides/_rels/slide83.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notesSlide" Target="../notesSlides/notesSlide76.xml"/><Relationship Id="rId1" Type="http://schemas.openxmlformats.org/officeDocument/2006/relationships/slideLayout" Target="../slideLayouts/slideLayout17.xml"/><Relationship Id="rId6" Type="http://schemas.openxmlformats.org/officeDocument/2006/relationships/image" Target="../media/image138.png"/><Relationship Id="rId11" Type="http://schemas.openxmlformats.org/officeDocument/2006/relationships/image" Target="../media/image145.png"/><Relationship Id="rId5" Type="http://schemas.openxmlformats.org/officeDocument/2006/relationships/image" Target="../media/image137.png"/><Relationship Id="rId10" Type="http://schemas.openxmlformats.org/officeDocument/2006/relationships/image" Target="../media/image142.png"/><Relationship Id="rId4" Type="http://schemas.openxmlformats.org/officeDocument/2006/relationships/image" Target="../media/image136.png"/><Relationship Id="rId9" Type="http://schemas.openxmlformats.org/officeDocument/2006/relationships/image" Target="../media/image141.png"/></Relationships>
</file>

<file path=ppt/slides/_rels/slide84.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notesSlide" Target="../notesSlides/notesSlide77.xml"/><Relationship Id="rId1" Type="http://schemas.openxmlformats.org/officeDocument/2006/relationships/slideLayout" Target="../slideLayouts/slideLayout17.xml"/><Relationship Id="rId6" Type="http://schemas.openxmlformats.org/officeDocument/2006/relationships/image" Target="../media/image138.png"/><Relationship Id="rId11" Type="http://schemas.openxmlformats.org/officeDocument/2006/relationships/image" Target="../media/image146.png"/><Relationship Id="rId5" Type="http://schemas.openxmlformats.org/officeDocument/2006/relationships/image" Target="../media/image137.png"/><Relationship Id="rId10" Type="http://schemas.openxmlformats.org/officeDocument/2006/relationships/image" Target="../media/image142.png"/><Relationship Id="rId4" Type="http://schemas.openxmlformats.org/officeDocument/2006/relationships/image" Target="../media/image136.png"/><Relationship Id="rId9" Type="http://schemas.openxmlformats.org/officeDocument/2006/relationships/image" Target="../media/image141.png"/></Relationships>
</file>

<file path=ppt/slides/_rels/slide85.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notesSlide" Target="../notesSlides/notesSlide78.xml"/><Relationship Id="rId1" Type="http://schemas.openxmlformats.org/officeDocument/2006/relationships/slideLayout" Target="../slideLayouts/slideLayout17.xml"/><Relationship Id="rId6" Type="http://schemas.openxmlformats.org/officeDocument/2006/relationships/image" Target="../media/image138.png"/><Relationship Id="rId11" Type="http://schemas.openxmlformats.org/officeDocument/2006/relationships/image" Target="../media/image147.png"/><Relationship Id="rId5" Type="http://schemas.openxmlformats.org/officeDocument/2006/relationships/image" Target="../media/image137.png"/><Relationship Id="rId10" Type="http://schemas.openxmlformats.org/officeDocument/2006/relationships/image" Target="../media/image142.png"/><Relationship Id="rId4" Type="http://schemas.openxmlformats.org/officeDocument/2006/relationships/image" Target="../media/image136.png"/><Relationship Id="rId9" Type="http://schemas.openxmlformats.org/officeDocument/2006/relationships/image" Target="../media/image141.png"/></Relationships>
</file>

<file path=ppt/slides/_rels/slide86.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notesSlide" Target="../notesSlides/notesSlide79.xml"/><Relationship Id="rId1" Type="http://schemas.openxmlformats.org/officeDocument/2006/relationships/slideLayout" Target="../slideLayouts/slideLayout17.xml"/><Relationship Id="rId6" Type="http://schemas.openxmlformats.org/officeDocument/2006/relationships/image" Target="../media/image138.png"/><Relationship Id="rId11" Type="http://schemas.openxmlformats.org/officeDocument/2006/relationships/image" Target="../media/image148.png"/><Relationship Id="rId5" Type="http://schemas.openxmlformats.org/officeDocument/2006/relationships/image" Target="../media/image137.png"/><Relationship Id="rId10" Type="http://schemas.openxmlformats.org/officeDocument/2006/relationships/image" Target="../media/image142.png"/><Relationship Id="rId4" Type="http://schemas.openxmlformats.org/officeDocument/2006/relationships/image" Target="../media/image136.png"/><Relationship Id="rId9" Type="http://schemas.openxmlformats.org/officeDocument/2006/relationships/image" Target="../media/image141.png"/></Relationships>
</file>

<file path=ppt/slides/_rels/slide87.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notesSlide" Target="../notesSlides/notesSlide80.xml"/><Relationship Id="rId1" Type="http://schemas.openxmlformats.org/officeDocument/2006/relationships/slideLayout" Target="../slideLayouts/slideLayout17.xml"/><Relationship Id="rId6" Type="http://schemas.openxmlformats.org/officeDocument/2006/relationships/image" Target="../media/image138.png"/><Relationship Id="rId11" Type="http://schemas.openxmlformats.org/officeDocument/2006/relationships/image" Target="../media/image149.png"/><Relationship Id="rId5" Type="http://schemas.openxmlformats.org/officeDocument/2006/relationships/image" Target="../media/image137.png"/><Relationship Id="rId10" Type="http://schemas.openxmlformats.org/officeDocument/2006/relationships/image" Target="../media/image142.png"/><Relationship Id="rId4" Type="http://schemas.openxmlformats.org/officeDocument/2006/relationships/image" Target="../media/image136.png"/><Relationship Id="rId9" Type="http://schemas.openxmlformats.org/officeDocument/2006/relationships/image" Target="../media/image141.png"/></Relationships>
</file>

<file path=ppt/slides/_rels/slide88.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notesSlide" Target="../notesSlides/notesSlide81.xml"/><Relationship Id="rId1" Type="http://schemas.openxmlformats.org/officeDocument/2006/relationships/slideLayout" Target="../slideLayouts/slideLayout17.xml"/><Relationship Id="rId6" Type="http://schemas.openxmlformats.org/officeDocument/2006/relationships/image" Target="../media/image138.png"/><Relationship Id="rId11" Type="http://schemas.openxmlformats.org/officeDocument/2006/relationships/image" Target="../media/image150.png"/><Relationship Id="rId5" Type="http://schemas.openxmlformats.org/officeDocument/2006/relationships/image" Target="../media/image137.png"/><Relationship Id="rId10" Type="http://schemas.openxmlformats.org/officeDocument/2006/relationships/image" Target="../media/image142.png"/><Relationship Id="rId4" Type="http://schemas.openxmlformats.org/officeDocument/2006/relationships/image" Target="../media/image136.png"/><Relationship Id="rId9" Type="http://schemas.openxmlformats.org/officeDocument/2006/relationships/image" Target="../media/image141.png"/></Relationships>
</file>

<file path=ppt/slides/_rels/slide89.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notesSlide" Target="../notesSlides/notesSlide82.xml"/><Relationship Id="rId1" Type="http://schemas.openxmlformats.org/officeDocument/2006/relationships/slideLayout" Target="../slideLayouts/slideLayout17.xml"/><Relationship Id="rId6" Type="http://schemas.openxmlformats.org/officeDocument/2006/relationships/image" Target="../media/image138.png"/><Relationship Id="rId11" Type="http://schemas.openxmlformats.org/officeDocument/2006/relationships/image" Target="../media/image151.png"/><Relationship Id="rId5" Type="http://schemas.openxmlformats.org/officeDocument/2006/relationships/image" Target="../media/image137.png"/><Relationship Id="rId10" Type="http://schemas.openxmlformats.org/officeDocument/2006/relationships/image" Target="../media/image142.png"/><Relationship Id="rId4" Type="http://schemas.openxmlformats.org/officeDocument/2006/relationships/image" Target="../media/image136.png"/><Relationship Id="rId9" Type="http://schemas.openxmlformats.org/officeDocument/2006/relationships/image" Target="../media/image141.png"/></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90.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notesSlide" Target="../notesSlides/notesSlide83.xml"/><Relationship Id="rId1" Type="http://schemas.openxmlformats.org/officeDocument/2006/relationships/slideLayout" Target="../slideLayouts/slideLayout17.xml"/><Relationship Id="rId6" Type="http://schemas.openxmlformats.org/officeDocument/2006/relationships/image" Target="../media/image138.png"/><Relationship Id="rId11" Type="http://schemas.openxmlformats.org/officeDocument/2006/relationships/image" Target="../media/image152.png"/><Relationship Id="rId5" Type="http://schemas.openxmlformats.org/officeDocument/2006/relationships/image" Target="../media/image137.png"/><Relationship Id="rId10" Type="http://schemas.openxmlformats.org/officeDocument/2006/relationships/image" Target="../media/image142.png"/><Relationship Id="rId4" Type="http://schemas.openxmlformats.org/officeDocument/2006/relationships/image" Target="../media/image136.png"/><Relationship Id="rId9" Type="http://schemas.openxmlformats.org/officeDocument/2006/relationships/image" Target="../media/image141.png"/></Relationships>
</file>

<file path=ppt/slides/_rels/slide91.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notesSlide" Target="../notesSlides/notesSlide84.xml"/><Relationship Id="rId1" Type="http://schemas.openxmlformats.org/officeDocument/2006/relationships/slideLayout" Target="../slideLayouts/slideLayout17.xml"/><Relationship Id="rId6" Type="http://schemas.openxmlformats.org/officeDocument/2006/relationships/image" Target="../media/image138.png"/><Relationship Id="rId11" Type="http://schemas.openxmlformats.org/officeDocument/2006/relationships/image" Target="../media/image153.png"/><Relationship Id="rId5" Type="http://schemas.openxmlformats.org/officeDocument/2006/relationships/image" Target="../media/image137.png"/><Relationship Id="rId10" Type="http://schemas.openxmlformats.org/officeDocument/2006/relationships/image" Target="../media/image142.png"/><Relationship Id="rId4" Type="http://schemas.openxmlformats.org/officeDocument/2006/relationships/image" Target="../media/image136.png"/><Relationship Id="rId9" Type="http://schemas.openxmlformats.org/officeDocument/2006/relationships/image" Target="../media/image141.png"/></Relationships>
</file>

<file path=ppt/slides/_rels/slide92.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notesSlide" Target="../notesSlides/notesSlide85.xml"/><Relationship Id="rId1" Type="http://schemas.openxmlformats.org/officeDocument/2006/relationships/slideLayout" Target="../slideLayouts/slideLayout17.xml"/><Relationship Id="rId6" Type="http://schemas.openxmlformats.org/officeDocument/2006/relationships/image" Target="../media/image138.png"/><Relationship Id="rId11" Type="http://schemas.openxmlformats.org/officeDocument/2006/relationships/image" Target="../media/image154.png"/><Relationship Id="rId5" Type="http://schemas.openxmlformats.org/officeDocument/2006/relationships/image" Target="../media/image137.png"/><Relationship Id="rId10" Type="http://schemas.openxmlformats.org/officeDocument/2006/relationships/image" Target="../media/image142.png"/><Relationship Id="rId4" Type="http://schemas.openxmlformats.org/officeDocument/2006/relationships/image" Target="../media/image136.png"/><Relationship Id="rId9" Type="http://schemas.openxmlformats.org/officeDocument/2006/relationships/image" Target="../media/image141.png"/></Relationships>
</file>

<file path=ppt/slides/_rels/slide93.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notesSlide" Target="../notesSlides/notesSlide86.xml"/><Relationship Id="rId1" Type="http://schemas.openxmlformats.org/officeDocument/2006/relationships/slideLayout" Target="../slideLayouts/slideLayout17.xml"/><Relationship Id="rId6" Type="http://schemas.openxmlformats.org/officeDocument/2006/relationships/image" Target="../media/image138.png"/><Relationship Id="rId11" Type="http://schemas.openxmlformats.org/officeDocument/2006/relationships/image" Target="../media/image155.png"/><Relationship Id="rId5" Type="http://schemas.openxmlformats.org/officeDocument/2006/relationships/image" Target="../media/image137.png"/><Relationship Id="rId10" Type="http://schemas.openxmlformats.org/officeDocument/2006/relationships/image" Target="../media/image142.png"/><Relationship Id="rId4" Type="http://schemas.openxmlformats.org/officeDocument/2006/relationships/image" Target="../media/image136.png"/><Relationship Id="rId9" Type="http://schemas.openxmlformats.org/officeDocument/2006/relationships/image" Target="../media/image141.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1.xml"/><Relationship Id="rId1" Type="http://schemas.openxmlformats.org/officeDocument/2006/relationships/tags" Target="../tags/tag7.xml"/><Relationship Id="rId5" Type="http://schemas.openxmlformats.org/officeDocument/2006/relationships/image" Target="../media/image134.jpeg"/><Relationship Id="rId4" Type="http://schemas.openxmlformats.org/officeDocument/2006/relationships/image" Target="../media/image94.png"/></Relationships>
</file>

<file path=ppt/slides/_rels/slide95.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notesSlide" Target="../notesSlides/notesSlide88.xml"/><Relationship Id="rId1" Type="http://schemas.openxmlformats.org/officeDocument/2006/relationships/slideLayout" Target="../slideLayouts/slideLayout17.xml"/><Relationship Id="rId6" Type="http://schemas.openxmlformats.org/officeDocument/2006/relationships/image" Target="../media/image138.png"/><Relationship Id="rId11" Type="http://schemas.openxmlformats.org/officeDocument/2006/relationships/image" Target="../media/image156.png"/><Relationship Id="rId5" Type="http://schemas.openxmlformats.org/officeDocument/2006/relationships/image" Target="../media/image137.png"/><Relationship Id="rId10" Type="http://schemas.openxmlformats.org/officeDocument/2006/relationships/image" Target="../media/image142.png"/><Relationship Id="rId4" Type="http://schemas.openxmlformats.org/officeDocument/2006/relationships/image" Target="../media/image136.png"/><Relationship Id="rId9" Type="http://schemas.openxmlformats.org/officeDocument/2006/relationships/image" Target="../media/image141.png"/></Relationships>
</file>

<file path=ppt/slides/_rels/slide96.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notesSlide" Target="../notesSlides/notesSlide89.xml"/><Relationship Id="rId1" Type="http://schemas.openxmlformats.org/officeDocument/2006/relationships/slideLayout" Target="../slideLayouts/slideLayout17.xml"/><Relationship Id="rId6" Type="http://schemas.openxmlformats.org/officeDocument/2006/relationships/image" Target="../media/image138.png"/><Relationship Id="rId11" Type="http://schemas.openxmlformats.org/officeDocument/2006/relationships/image" Target="../media/image157.png"/><Relationship Id="rId5" Type="http://schemas.openxmlformats.org/officeDocument/2006/relationships/image" Target="../media/image137.png"/><Relationship Id="rId10" Type="http://schemas.openxmlformats.org/officeDocument/2006/relationships/image" Target="../media/image142.png"/><Relationship Id="rId4" Type="http://schemas.openxmlformats.org/officeDocument/2006/relationships/image" Target="../media/image136.png"/><Relationship Id="rId9" Type="http://schemas.openxmlformats.org/officeDocument/2006/relationships/image" Target="../media/image141.png"/></Relationships>
</file>

<file path=ppt/slides/_rels/slide97.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notesSlide" Target="../notesSlides/notesSlide90.xml"/><Relationship Id="rId1" Type="http://schemas.openxmlformats.org/officeDocument/2006/relationships/slideLayout" Target="../slideLayouts/slideLayout17.xml"/><Relationship Id="rId6" Type="http://schemas.openxmlformats.org/officeDocument/2006/relationships/image" Target="../media/image138.png"/><Relationship Id="rId11" Type="http://schemas.openxmlformats.org/officeDocument/2006/relationships/image" Target="../media/image158.png"/><Relationship Id="rId5" Type="http://schemas.openxmlformats.org/officeDocument/2006/relationships/image" Target="../media/image137.png"/><Relationship Id="rId10" Type="http://schemas.openxmlformats.org/officeDocument/2006/relationships/image" Target="../media/image142.png"/><Relationship Id="rId4" Type="http://schemas.openxmlformats.org/officeDocument/2006/relationships/image" Target="../media/image136.png"/><Relationship Id="rId9" Type="http://schemas.openxmlformats.org/officeDocument/2006/relationships/image" Target="../media/image141.png"/></Relationships>
</file>

<file path=ppt/slides/_rels/slide98.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notesSlide" Target="../notesSlides/notesSlide91.xml"/><Relationship Id="rId1" Type="http://schemas.openxmlformats.org/officeDocument/2006/relationships/slideLayout" Target="../slideLayouts/slideLayout17.xml"/><Relationship Id="rId6" Type="http://schemas.openxmlformats.org/officeDocument/2006/relationships/image" Target="../media/image138.png"/><Relationship Id="rId11" Type="http://schemas.openxmlformats.org/officeDocument/2006/relationships/image" Target="../media/image159.png"/><Relationship Id="rId5" Type="http://schemas.openxmlformats.org/officeDocument/2006/relationships/image" Target="../media/image137.png"/><Relationship Id="rId10" Type="http://schemas.openxmlformats.org/officeDocument/2006/relationships/image" Target="../media/image142.png"/><Relationship Id="rId4" Type="http://schemas.openxmlformats.org/officeDocument/2006/relationships/image" Target="../media/image136.png"/><Relationship Id="rId9" Type="http://schemas.openxmlformats.org/officeDocument/2006/relationships/image" Target="../media/image141.png"/></Relationships>
</file>

<file path=ppt/slides/_rels/slide99.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notesSlide" Target="../notesSlides/notesSlide92.xml"/><Relationship Id="rId1" Type="http://schemas.openxmlformats.org/officeDocument/2006/relationships/slideLayout" Target="../slideLayouts/slideLayout17.xml"/><Relationship Id="rId6" Type="http://schemas.openxmlformats.org/officeDocument/2006/relationships/image" Target="../media/image138.png"/><Relationship Id="rId11" Type="http://schemas.openxmlformats.org/officeDocument/2006/relationships/image" Target="../media/image160.png"/><Relationship Id="rId5" Type="http://schemas.openxmlformats.org/officeDocument/2006/relationships/image" Target="../media/image137.png"/><Relationship Id="rId10" Type="http://schemas.openxmlformats.org/officeDocument/2006/relationships/image" Target="../media/image142.png"/><Relationship Id="rId4" Type="http://schemas.openxmlformats.org/officeDocument/2006/relationships/image" Target="../media/image136.png"/><Relationship Id="rId9" Type="http://schemas.openxmlformats.org/officeDocument/2006/relationships/image" Target="../media/image1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pl-PL" dirty="0" err="1" smtClean="0"/>
              <a:t>Autodesk</a:t>
            </a:r>
            <a:r>
              <a:rPr lang="pl-PL" dirty="0" smtClean="0"/>
              <a:t> BIM </a:t>
            </a:r>
            <a:r>
              <a:rPr lang="pl-PL" dirty="0"/>
              <a:t>360 - wybrane rozwiązania chmurowe </a:t>
            </a:r>
            <a:r>
              <a:rPr lang="en-US" dirty="0"/>
              <a:t>Autodesk</a:t>
            </a:r>
          </a:p>
        </p:txBody>
      </p:sp>
    </p:spTree>
    <p:extLst>
      <p:ext uri="{BB962C8B-B14F-4D97-AF65-F5344CB8AC3E}">
        <p14:creationId xmlns:p14="http://schemas.microsoft.com/office/powerpoint/2010/main" val="2171290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4574" y="59061"/>
            <a:ext cx="8228172" cy="655251"/>
          </a:xfrm>
        </p:spPr>
        <p:txBody>
          <a:bodyPr/>
          <a:lstStyle/>
          <a:p>
            <a:pPr algn="l"/>
            <a:r>
              <a:rPr lang="pl-PL" sz="3200" dirty="0">
                <a:solidFill>
                  <a:schemeClr val="accent6">
                    <a:lumMod val="75000"/>
                  </a:schemeClr>
                </a:solidFill>
                <a:latin typeface="Calibri" panose="020F0502020204030204" pitchFamily="34" charset="0"/>
              </a:rPr>
              <a:t>Praca współdzielona w chmurze:</a:t>
            </a:r>
            <a:endParaRPr lang="en-US" sz="2400" b="1" dirty="0">
              <a:solidFill>
                <a:schemeClr val="tx1"/>
              </a:solidFill>
              <a:latin typeface="Calibri" panose="020F0502020204030204" pitchFamily="34" charset="0"/>
            </a:endParaRPr>
          </a:p>
        </p:txBody>
      </p:sp>
      <p:sp>
        <p:nvSpPr>
          <p:cNvPr id="5" name="Content Placeholder 1"/>
          <p:cNvSpPr txBox="1">
            <a:spLocks/>
          </p:cNvSpPr>
          <p:nvPr/>
        </p:nvSpPr>
        <p:spPr>
          <a:xfrm>
            <a:off x="457915" y="1294352"/>
            <a:ext cx="8228215" cy="3072943"/>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tifakt ElementOfc"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tifakt ElementOfc"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tifakt ElementOfc"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tifakt ElementOfc"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tifakt ElementOfc"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
                <a:schemeClr val="accent5">
                  <a:lumMod val="90000"/>
                  <a:lumOff val="10000"/>
                </a:schemeClr>
              </a:buClr>
            </a:pPr>
            <a:endParaRPr lang="en-US" sz="1800" dirty="0">
              <a:solidFill>
                <a:schemeClr val="bg2">
                  <a:lumMod val="50000"/>
                </a:schemeClr>
              </a:solidFill>
            </a:endParaRPr>
          </a:p>
          <a:p>
            <a:pPr>
              <a:buClr>
                <a:schemeClr val="accent6">
                  <a:lumMod val="75000"/>
                </a:schemeClr>
              </a:buClr>
            </a:pPr>
            <a:r>
              <a:rPr lang="pl-PL" sz="2400" dirty="0">
                <a:solidFill>
                  <a:schemeClr val="bg2">
                    <a:lumMod val="50000"/>
                  </a:schemeClr>
                </a:solidFill>
                <a:latin typeface="Calibri" panose="020F0502020204030204" pitchFamily="34" charset="0"/>
              </a:rPr>
              <a:t>Praca współdzielona wielu firm</a:t>
            </a:r>
            <a:endParaRPr lang="en-US" sz="2400" dirty="0">
              <a:solidFill>
                <a:schemeClr val="bg2">
                  <a:lumMod val="50000"/>
                </a:schemeClr>
              </a:solidFill>
              <a:latin typeface="Calibri" panose="020F0502020204030204" pitchFamily="34" charset="0"/>
            </a:endParaRPr>
          </a:p>
          <a:p>
            <a:pPr>
              <a:buClr>
                <a:schemeClr val="accent5">
                  <a:lumMod val="90000"/>
                  <a:lumOff val="10000"/>
                </a:schemeClr>
              </a:buClr>
            </a:pPr>
            <a:endParaRPr lang="en-US" sz="1800" dirty="0">
              <a:solidFill>
                <a:schemeClr val="bg2">
                  <a:lumMod val="50000"/>
                </a:schemeClr>
              </a:solidFill>
            </a:endParaRPr>
          </a:p>
          <a:p>
            <a:pPr>
              <a:buClr>
                <a:schemeClr val="accent6">
                  <a:lumMod val="75000"/>
                </a:schemeClr>
              </a:buClr>
            </a:pPr>
            <a:r>
              <a:rPr lang="pl-PL" sz="2400" dirty="0">
                <a:solidFill>
                  <a:schemeClr val="bg2">
                    <a:lumMod val="50000"/>
                  </a:schemeClr>
                </a:solidFill>
                <a:latin typeface="Calibri" panose="020F0502020204030204" pitchFamily="34" charset="0"/>
              </a:rPr>
              <a:t>Bez konieczności wsparcia IT</a:t>
            </a:r>
            <a:endParaRPr lang="en-US" sz="2400" dirty="0">
              <a:solidFill>
                <a:schemeClr val="bg2">
                  <a:lumMod val="50000"/>
                </a:schemeClr>
              </a:solidFill>
              <a:latin typeface="Calibri" panose="020F0502020204030204" pitchFamily="34" charset="0"/>
            </a:endParaRPr>
          </a:p>
          <a:p>
            <a:pPr>
              <a:buClr>
                <a:schemeClr val="accent5">
                  <a:lumMod val="90000"/>
                  <a:lumOff val="10000"/>
                </a:schemeClr>
              </a:buClr>
            </a:pPr>
            <a:endParaRPr lang="en-US" sz="1800" dirty="0">
              <a:solidFill>
                <a:schemeClr val="bg2">
                  <a:lumMod val="50000"/>
                </a:schemeClr>
              </a:solidFill>
            </a:endParaRPr>
          </a:p>
          <a:p>
            <a:pPr>
              <a:buClr>
                <a:schemeClr val="accent6">
                  <a:lumMod val="75000"/>
                </a:schemeClr>
              </a:buClr>
            </a:pPr>
            <a:r>
              <a:rPr lang="pl-PL" sz="2400" dirty="0">
                <a:solidFill>
                  <a:schemeClr val="bg2">
                    <a:lumMod val="50000"/>
                  </a:schemeClr>
                </a:solidFill>
                <a:latin typeface="Calibri" panose="020F0502020204030204" pitchFamily="34" charset="0"/>
              </a:rPr>
              <a:t>Bezpośredni dostęp do innych </a:t>
            </a:r>
          </a:p>
          <a:p>
            <a:pPr marL="66862" indent="0">
              <a:buClr>
                <a:schemeClr val="accent5">
                  <a:lumMod val="90000"/>
                  <a:lumOff val="10000"/>
                </a:schemeClr>
              </a:buClr>
              <a:buFont typeface="Arial" panose="020B0604020202020204" pitchFamily="34" charset="0"/>
              <a:buNone/>
            </a:pPr>
            <a:r>
              <a:rPr lang="pl-PL" sz="2400" dirty="0">
                <a:solidFill>
                  <a:schemeClr val="bg2">
                    <a:lumMod val="50000"/>
                  </a:schemeClr>
                </a:solidFill>
                <a:latin typeface="Calibri" panose="020F0502020204030204" pitchFamily="34" charset="0"/>
              </a:rPr>
              <a:t>     usług w chmurze </a:t>
            </a:r>
          </a:p>
          <a:p>
            <a:pPr marL="66862" indent="0">
              <a:buClr>
                <a:schemeClr val="accent5">
                  <a:lumMod val="90000"/>
                  <a:lumOff val="10000"/>
                </a:schemeClr>
              </a:buClr>
              <a:buFont typeface="Arial" panose="020B0604020202020204" pitchFamily="34" charset="0"/>
              <a:buNone/>
            </a:pPr>
            <a:r>
              <a:rPr lang="pl-PL" sz="1800" dirty="0">
                <a:solidFill>
                  <a:schemeClr val="bg2">
                    <a:lumMod val="50000"/>
                  </a:schemeClr>
                </a:solidFill>
              </a:rPr>
              <a:t>      </a:t>
            </a:r>
            <a:endParaRPr lang="en-US" sz="1800" dirty="0">
              <a:solidFill>
                <a:schemeClr val="bg2">
                  <a:lumMod val="50000"/>
                </a:schemeClr>
              </a:solidFill>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3184" y="704075"/>
            <a:ext cx="3761057" cy="4018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9585" y="1222217"/>
            <a:ext cx="4243622" cy="3331948"/>
          </a:xfrm>
          <a:prstGeom prst="rect">
            <a:avLst/>
          </a:prstGeom>
          <a:ln>
            <a:noFill/>
          </a:ln>
          <a:effectLst>
            <a:outerShdw blurRad="292100" dist="139700" dir="2700000" algn="tl" rotWithShape="0">
              <a:srgbClr val="333333">
                <a:alpha val="65000"/>
              </a:srgbClr>
            </a:outerShdw>
          </a:effectLst>
        </p:spPr>
      </p:pic>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1115" y="827852"/>
            <a:ext cx="3802092" cy="381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534574" y="876649"/>
            <a:ext cx="4288353" cy="461665"/>
          </a:xfrm>
          <a:prstGeom prst="rect">
            <a:avLst/>
          </a:prstGeom>
        </p:spPr>
        <p:txBody>
          <a:bodyPr wrap="none">
            <a:spAutoFit/>
          </a:bodyPr>
          <a:lstStyle/>
          <a:p>
            <a:r>
              <a:rPr lang="pl-PL" sz="2400" u="sng" dirty="0">
                <a:latin typeface="Calibri" panose="020F0502020204030204" pitchFamily="34" charset="0"/>
              </a:rPr>
              <a:t>Dostęp do danych projektowych:</a:t>
            </a:r>
            <a:endParaRPr lang="pl-PL" sz="2400" u="sng" dirty="0"/>
          </a:p>
        </p:txBody>
      </p:sp>
    </p:spTree>
    <p:extLst>
      <p:ext uri="{BB962C8B-B14F-4D97-AF65-F5344CB8AC3E}">
        <p14:creationId xmlns:p14="http://schemas.microsoft.com/office/powerpoint/2010/main" val="16716462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5">
                                            <p:txEl>
                                              <p:pRg st="1" end="1"/>
                                            </p:txEl>
                                          </p:spTgt>
                                        </p:tgtEl>
                                        <p:attrNameLst>
                                          <p:attrName>style.color</p:attrName>
                                        </p:attrNameLst>
                                      </p:cBhvr>
                                      <p:to>
                                        <a:schemeClr val="tx1"/>
                                      </p:to>
                                    </p:animClr>
                                  </p:childTnLst>
                                  <p:subTnLst>
                                    <p:animClr clrSpc="rgb" dir="cw">
                                      <p:cBhvr override="childStyle">
                                        <p:cTn dur="1" fill="hold" display="0" masterRel="nextClick" afterEffect="1"/>
                                        <p:tgtEl>
                                          <p:spTgt spid="5">
                                            <p:txEl>
                                              <p:pRg st="1" end="1"/>
                                            </p:txEl>
                                          </p:spTgt>
                                        </p:tgtEl>
                                        <p:attrNameLst>
                                          <p:attrName>ppt_c</p:attrName>
                                        </p:attrNameLst>
                                      </p:cBhvr>
                                      <p:to>
                                        <a:srgbClr val="8A8A8A"/>
                                      </p:to>
                                    </p:animClr>
                                  </p:sub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0" fill="hold">
                      <p:stCondLst>
                        <p:cond delay="indefinite"/>
                      </p:stCondLst>
                      <p:childTnLst>
                        <p:par>
                          <p:cTn id="11" fill="hold">
                            <p:stCondLst>
                              <p:cond delay="0"/>
                            </p:stCondLst>
                            <p:childTnLst>
                              <p:par>
                                <p:cTn id="12" presetID="3" presetClass="emph" presetSubtype="2" fill="hold" nodeType="clickEffect">
                                  <p:stCondLst>
                                    <p:cond delay="0"/>
                                  </p:stCondLst>
                                  <p:childTnLst>
                                    <p:animClr clrSpc="rgb" dir="cw">
                                      <p:cBhvr override="childStyle">
                                        <p:cTn id="13" dur="2000" fill="hold"/>
                                        <p:tgtEl>
                                          <p:spTgt spid="5">
                                            <p:txEl>
                                              <p:pRg st="3" end="3"/>
                                            </p:txEl>
                                          </p:spTgt>
                                        </p:tgtEl>
                                        <p:attrNameLst>
                                          <p:attrName>style.color</p:attrName>
                                        </p:attrNameLst>
                                      </p:cBhvr>
                                      <p:to>
                                        <a:schemeClr val="tx1"/>
                                      </p:to>
                                    </p:animClr>
                                  </p:childTnLst>
                                  <p:subTnLst>
                                    <p:animClr clrSpc="rgb" dir="cw">
                                      <p:cBhvr override="childStyle">
                                        <p:cTn dur="1" fill="hold" display="0" masterRel="nextClick" afterEffect="1"/>
                                        <p:tgtEl>
                                          <p:spTgt spid="5">
                                            <p:txEl>
                                              <p:pRg st="3" end="3"/>
                                            </p:txEl>
                                          </p:spTgt>
                                        </p:tgtEl>
                                        <p:attrNameLst>
                                          <p:attrName>ppt_c</p:attrName>
                                        </p:attrNameLst>
                                      </p:cBhvr>
                                      <p:to>
                                        <a:srgbClr val="8A8A8A"/>
                                      </p:to>
                                    </p:animClr>
                                  </p:sub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3" presetClass="emph" presetSubtype="2" fill="hold" nodeType="clickEffect">
                                  <p:stCondLst>
                                    <p:cond delay="0"/>
                                  </p:stCondLst>
                                  <p:childTnLst>
                                    <p:animClr clrSpc="rgb" dir="cw">
                                      <p:cBhvr override="childStyle">
                                        <p:cTn id="20" dur="2000" fill="hold"/>
                                        <p:tgtEl>
                                          <p:spTgt spid="5">
                                            <p:txEl>
                                              <p:pRg st="5" end="5"/>
                                            </p:txEl>
                                          </p:spTgt>
                                        </p:tgtEl>
                                        <p:attrNameLst>
                                          <p:attrName>style.color</p:attrName>
                                        </p:attrNameLst>
                                      </p:cBhvr>
                                      <p:to>
                                        <a:schemeClr val="tx1"/>
                                      </p:to>
                                    </p:animClr>
                                  </p:childTnLst>
                                  <p:subTnLst>
                                    <p:animClr clrSpc="rgb" dir="cw">
                                      <p:cBhvr override="childStyle">
                                        <p:cTn dur="1" fill="hold" display="0" masterRel="nextClick" afterEffect="1"/>
                                        <p:tgtEl>
                                          <p:spTgt spid="5">
                                            <p:txEl>
                                              <p:pRg st="5" end="5"/>
                                            </p:txEl>
                                          </p:spTgt>
                                        </p:tgtEl>
                                        <p:attrNameLst>
                                          <p:attrName>ppt_c</p:attrName>
                                        </p:attrNameLst>
                                      </p:cBhvr>
                                      <p:to>
                                        <a:srgbClr val="8A8A8A"/>
                                      </p:to>
                                    </p:animClr>
                                  </p:subTnLst>
                                </p:cTn>
                              </p:par>
                              <p:par>
                                <p:cTn id="21" presetID="3" presetClass="emph" presetSubtype="2" fill="hold" nodeType="withEffect">
                                  <p:stCondLst>
                                    <p:cond delay="0"/>
                                  </p:stCondLst>
                                  <p:childTnLst>
                                    <p:animClr clrSpc="rgb" dir="cw">
                                      <p:cBhvr override="childStyle">
                                        <p:cTn id="22" dur="2000" fill="hold"/>
                                        <p:tgtEl>
                                          <p:spTgt spid="5">
                                            <p:txEl>
                                              <p:pRg st="6" end="6"/>
                                            </p:txEl>
                                          </p:spTgt>
                                        </p:tgtEl>
                                        <p:attrNameLst>
                                          <p:attrName>style.color</p:attrName>
                                        </p:attrNameLst>
                                      </p:cBhvr>
                                      <p:to>
                                        <a:schemeClr val="tx1"/>
                                      </p:to>
                                    </p:animClr>
                                  </p:childTnLst>
                                  <p:subTnLst>
                                    <p:animClr clrSpc="rgb" dir="cw">
                                      <p:cBhvr override="childStyle">
                                        <p:cTn dur="1" fill="hold" display="0" masterRel="nextClick" afterEffect="1"/>
                                        <p:tgtEl>
                                          <p:spTgt spid="5">
                                            <p:txEl>
                                              <p:pRg st="6" end="6"/>
                                            </p:txEl>
                                          </p:spTgt>
                                        </p:tgtEl>
                                        <p:attrNameLst>
                                          <p:attrName>ppt_c</p:attrName>
                                        </p:attrNameLst>
                                      </p:cBhvr>
                                      <p:to>
                                        <a:srgbClr val="8A8A8A"/>
                                      </p:to>
                                    </p:animClr>
                                  </p:subTnLst>
                                </p:cTn>
                              </p:par>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1026" name="Picture 2" descr="C:\_Products\BIM 360\Images\Field-Feature-Images\2014-05-20 14.24.4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_Products\BIM 360\Images\Field-Feature-Images\2014-05-20 14.28.0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_Products\BIM 360\Images\Field-Feature-Images\2014-05-20 14.27.5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_Products\BIM 360\Images\Field-Feature-Images\2014-05-20 14.27.4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_Products\BIM 360\Images\Field-Feature-Images\2014-05-20 14.27.1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_Products\BIM 360\Images\Field-Feature-Images\2014-05-20 14.25.15.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_Products\BIM 360\Images\Field-Feature-Images\2014-05-20 14.24.59.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_Products\BIM 360\Images\Field-Feature-Images\2014-05-20 14.24.53.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1120444" y="1"/>
            <a:ext cx="6880556" cy="5161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9633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1026" name="Picture 2" descr="C:\_Products\BIM 360\Images\Field-Feature-Images\2014-05-20 14.24.4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_Products\BIM 360\Images\Field-Feature-Images\2014-05-20 14.28.0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_Products\BIM 360\Images\Field-Feature-Images\2014-05-20 14.27.5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_Products\BIM 360\Images\Field-Feature-Images\2014-05-20 14.27.4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_Products\BIM 360\Images\Field-Feature-Images\2014-05-20 14.27.1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_Products\BIM 360\Images\Field-Feature-Images\2014-05-20 14.25.15.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_Products\BIM 360\Images\Field-Feature-Images\2014-05-20 14.24.59.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_Products\BIM 360\Images\Field-Feature-Images\2014-05-20 14.24.53.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1120444" y="1"/>
            <a:ext cx="6880556" cy="5161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6277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1026" name="Picture 2" descr="C:\_Products\BIM 360\Images\Field-Feature-Images\2014-05-20 14.24.4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_Products\BIM 360\Images\Field-Feature-Images\2014-05-20 14.28.0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_Products\BIM 360\Images\Field-Feature-Images\2014-05-20 14.27.5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_Products\BIM 360\Images\Field-Feature-Images\2014-05-20 14.27.4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_Products\BIM 360\Images\Field-Feature-Images\2014-05-20 14.27.1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_Products\BIM 360\Images\Field-Feature-Images\2014-05-20 14.25.15.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_Products\BIM 360\Images\Field-Feature-Images\2014-05-20 14.24.59.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_Products\BIM 360\Images\Field-Feature-Images\2014-05-20 14.24.53.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1120444" y="1"/>
            <a:ext cx="6880556" cy="5161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582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Rectangle 6"/>
          <p:cNvSpPr>
            <a:spLocks noGrp="1" noChangeArrowheads="1"/>
          </p:cNvSpPr>
          <p:nvPr>
            <p:ph type="title"/>
          </p:nvPr>
        </p:nvSpPr>
        <p:spPr/>
        <p:txBody>
          <a:bodyPr/>
          <a:lstStyle/>
          <a:p>
            <a:r>
              <a:rPr lang="en-US" dirty="0"/>
              <a:t>BIM 360 Field:  </a:t>
            </a:r>
            <a:r>
              <a:rPr lang="pl-PL" dirty="0"/>
              <a:t>Aplikacja na Ipad’a</a:t>
            </a:r>
            <a:endParaRPr lang="en-US" dirty="0"/>
          </a:p>
        </p:txBody>
      </p:sp>
      <p:sp>
        <p:nvSpPr>
          <p:cNvPr id="11" name="AutoShape 8"/>
          <p:cNvSpPr>
            <a:spLocks noChangeArrowheads="1"/>
          </p:cNvSpPr>
          <p:nvPr/>
        </p:nvSpPr>
        <p:spPr bwMode="auto">
          <a:xfrm>
            <a:off x="340542" y="2047726"/>
            <a:ext cx="6416392" cy="342900"/>
          </a:xfrm>
          <a:prstGeom prst="roundRect">
            <a:avLst>
              <a:gd name="adj" fmla="val 16667"/>
            </a:avLst>
          </a:prstGeom>
          <a:solidFill>
            <a:schemeClr val="accent4"/>
          </a:solidFill>
          <a:ln w="9525" algn="ctr">
            <a:noFill/>
            <a:round/>
            <a:headEnd/>
            <a:tailEnd/>
          </a:ln>
        </p:spPr>
        <p:txBody>
          <a:bodyPr wrap="none" lIns="68564" tIns="34282" rIns="68564" bIns="34282" anchor="ctr"/>
          <a:lstStyle>
            <a:defPPr>
              <a:defRPr lang="en-US"/>
            </a:defPPr>
            <a:lvl1pPr algn="ctr" rtl="0" fontAlgn="base">
              <a:spcBef>
                <a:spcPct val="0"/>
              </a:spcBef>
              <a:spcAft>
                <a:spcPct val="0"/>
              </a:spcAft>
              <a:defRPr sz="600" b="1" kern="1200">
                <a:solidFill>
                  <a:schemeClr val="tx1"/>
                </a:solidFill>
                <a:latin typeface="Arial" charset="0"/>
                <a:ea typeface="+mn-ea"/>
                <a:cs typeface="Arial" charset="0"/>
              </a:defRPr>
            </a:lvl1pPr>
            <a:lvl2pPr marL="457200" algn="ctr" rtl="0" fontAlgn="base">
              <a:spcBef>
                <a:spcPct val="0"/>
              </a:spcBef>
              <a:spcAft>
                <a:spcPct val="0"/>
              </a:spcAft>
              <a:defRPr sz="600" b="1" kern="1200">
                <a:solidFill>
                  <a:schemeClr val="tx1"/>
                </a:solidFill>
                <a:latin typeface="Arial" charset="0"/>
                <a:ea typeface="+mn-ea"/>
                <a:cs typeface="Arial" charset="0"/>
              </a:defRPr>
            </a:lvl2pPr>
            <a:lvl3pPr marL="914400" algn="ctr" rtl="0" fontAlgn="base">
              <a:spcBef>
                <a:spcPct val="0"/>
              </a:spcBef>
              <a:spcAft>
                <a:spcPct val="0"/>
              </a:spcAft>
              <a:defRPr sz="600" b="1" kern="1200">
                <a:solidFill>
                  <a:schemeClr val="tx1"/>
                </a:solidFill>
                <a:latin typeface="Arial" charset="0"/>
                <a:ea typeface="+mn-ea"/>
                <a:cs typeface="Arial" charset="0"/>
              </a:defRPr>
            </a:lvl3pPr>
            <a:lvl4pPr marL="1371600" algn="ctr" rtl="0" fontAlgn="base">
              <a:spcBef>
                <a:spcPct val="0"/>
              </a:spcBef>
              <a:spcAft>
                <a:spcPct val="0"/>
              </a:spcAft>
              <a:defRPr sz="600" b="1" kern="1200">
                <a:solidFill>
                  <a:schemeClr val="tx1"/>
                </a:solidFill>
                <a:latin typeface="Arial" charset="0"/>
                <a:ea typeface="+mn-ea"/>
                <a:cs typeface="Arial" charset="0"/>
              </a:defRPr>
            </a:lvl4pPr>
            <a:lvl5pPr marL="1828800" algn="ctr" rtl="0" fontAlgn="base">
              <a:spcBef>
                <a:spcPct val="0"/>
              </a:spcBef>
              <a:spcAft>
                <a:spcPct val="0"/>
              </a:spcAft>
              <a:defRPr sz="600" b="1" kern="1200">
                <a:solidFill>
                  <a:schemeClr val="tx1"/>
                </a:solidFill>
                <a:latin typeface="Arial" charset="0"/>
                <a:ea typeface="+mn-ea"/>
                <a:cs typeface="Arial" charset="0"/>
              </a:defRPr>
            </a:lvl5pPr>
            <a:lvl6pPr marL="2286000" algn="l" defTabSz="914400" rtl="0" eaLnBrk="1" latinLnBrk="0" hangingPunct="1">
              <a:defRPr sz="600" b="1" kern="1200">
                <a:solidFill>
                  <a:schemeClr val="tx1"/>
                </a:solidFill>
                <a:latin typeface="Arial" charset="0"/>
                <a:ea typeface="+mn-ea"/>
                <a:cs typeface="Arial" charset="0"/>
              </a:defRPr>
            </a:lvl6pPr>
            <a:lvl7pPr marL="2743200" algn="l" defTabSz="914400" rtl="0" eaLnBrk="1" latinLnBrk="0" hangingPunct="1">
              <a:defRPr sz="600" b="1" kern="1200">
                <a:solidFill>
                  <a:schemeClr val="tx1"/>
                </a:solidFill>
                <a:latin typeface="Arial" charset="0"/>
                <a:ea typeface="+mn-ea"/>
                <a:cs typeface="Arial" charset="0"/>
              </a:defRPr>
            </a:lvl7pPr>
            <a:lvl8pPr marL="3200400" algn="l" defTabSz="914400" rtl="0" eaLnBrk="1" latinLnBrk="0" hangingPunct="1">
              <a:defRPr sz="600" b="1" kern="1200">
                <a:solidFill>
                  <a:schemeClr val="tx1"/>
                </a:solidFill>
                <a:latin typeface="Arial" charset="0"/>
                <a:ea typeface="+mn-ea"/>
                <a:cs typeface="Arial" charset="0"/>
              </a:defRPr>
            </a:lvl8pPr>
            <a:lvl9pPr marL="3657600" algn="l" defTabSz="914400" rtl="0" eaLnBrk="1" latinLnBrk="0" hangingPunct="1">
              <a:defRPr sz="600" b="1" kern="1200">
                <a:solidFill>
                  <a:schemeClr val="tx1"/>
                </a:solidFill>
                <a:latin typeface="Arial" charset="0"/>
                <a:ea typeface="+mn-ea"/>
                <a:cs typeface="Arial" charset="0"/>
              </a:defRPr>
            </a:lvl9pPr>
          </a:lstStyle>
          <a:p>
            <a:endParaRPr lang="en-US" sz="450">
              <a:solidFill>
                <a:srgbClr val="000000"/>
              </a:solidFill>
            </a:endParaRPr>
          </a:p>
        </p:txBody>
      </p:sp>
      <p:sp>
        <p:nvSpPr>
          <p:cNvPr id="6149" name="Rectangle 7"/>
          <p:cNvSpPr>
            <a:spLocks noGrp="1" noChangeArrowheads="1"/>
          </p:cNvSpPr>
          <p:nvPr>
            <p:ph idx="1"/>
          </p:nvPr>
        </p:nvSpPr>
        <p:spPr/>
        <p:txBody>
          <a:bodyPr/>
          <a:lstStyle/>
          <a:p>
            <a:pPr marL="342820" indent="-342820">
              <a:lnSpc>
                <a:spcPct val="95000"/>
              </a:lnSpc>
              <a:spcAft>
                <a:spcPct val="45000"/>
              </a:spcAft>
              <a:buFont typeface="+mj-lt"/>
              <a:buAutoNum type="arabicPeriod"/>
            </a:pPr>
            <a:r>
              <a:rPr lang="pl-PL" sz="1500" dirty="0"/>
              <a:t>Możliwość przeglądania dokumentacji projektowej </a:t>
            </a:r>
            <a:endParaRPr lang="en-US" sz="1500" dirty="0"/>
          </a:p>
          <a:p>
            <a:pPr marL="342820" indent="-342820">
              <a:lnSpc>
                <a:spcPct val="95000"/>
              </a:lnSpc>
              <a:spcAft>
                <a:spcPct val="45000"/>
              </a:spcAft>
              <a:buFont typeface="+mj-lt"/>
              <a:buAutoNum type="arabicPeriod"/>
            </a:pPr>
            <a:r>
              <a:rPr lang="pl-PL" sz="1500" dirty="0"/>
              <a:t>Wypełnianie formularzy kontrolnych</a:t>
            </a:r>
            <a:r>
              <a:rPr lang="en-US" sz="1500" dirty="0"/>
              <a:t> </a:t>
            </a:r>
            <a:r>
              <a:rPr lang="pl-PL" sz="1500" dirty="0"/>
              <a:t>i fotodokumentacja problemów</a:t>
            </a:r>
            <a:endParaRPr lang="en-US" sz="1500" dirty="0"/>
          </a:p>
          <a:p>
            <a:pPr marL="342820" indent="-342820">
              <a:lnSpc>
                <a:spcPct val="95000"/>
              </a:lnSpc>
              <a:spcAft>
                <a:spcPct val="45000"/>
              </a:spcAft>
              <a:buFont typeface="+mj-lt"/>
              <a:buAutoNum type="arabicPeriod"/>
            </a:pPr>
            <a:r>
              <a:rPr lang="pl-PL" sz="1500" dirty="0"/>
              <a:t>Adnotacje, chmurki rewizyjne na bieżąco, na dokumentacji.</a:t>
            </a:r>
            <a:endParaRPr lang="en-US" sz="1500" dirty="0"/>
          </a:p>
          <a:p>
            <a:pPr marL="342820" indent="-342820">
              <a:lnSpc>
                <a:spcPct val="95000"/>
              </a:lnSpc>
              <a:spcAft>
                <a:spcPct val="45000"/>
              </a:spcAft>
              <a:buFont typeface="+mj-lt"/>
              <a:buAutoNum type="arabicPeriod"/>
            </a:pPr>
            <a:r>
              <a:rPr lang="pl-PL" sz="1350" dirty="0">
                <a:solidFill>
                  <a:schemeClr val="bg1"/>
                </a:solidFill>
                <a:effectLst>
                  <a:outerShdw blurRad="38100" dist="38100" dir="2700000" algn="tl">
                    <a:srgbClr val="000000">
                      <a:alpha val="43137"/>
                    </a:srgbClr>
                  </a:outerShdw>
                </a:effectLst>
              </a:rPr>
              <a:t>Zamykanie problemów</a:t>
            </a:r>
            <a:r>
              <a:rPr lang="en-US" sz="1350" dirty="0">
                <a:solidFill>
                  <a:schemeClr val="bg1"/>
                </a:solidFill>
                <a:effectLst>
                  <a:outerShdw blurRad="38100" dist="38100" dir="2700000" algn="tl">
                    <a:srgbClr val="000000">
                      <a:alpha val="43137"/>
                    </a:srgbClr>
                  </a:outerShdw>
                </a:effectLst>
              </a:rPr>
              <a:t> </a:t>
            </a:r>
            <a:r>
              <a:rPr lang="pl-PL" sz="1350" dirty="0">
                <a:solidFill>
                  <a:schemeClr val="bg1"/>
                </a:solidFill>
                <a:effectLst>
                  <a:outerShdw blurRad="38100" dist="38100" dir="2700000" algn="tl">
                    <a:srgbClr val="000000">
                      <a:alpha val="43137"/>
                    </a:srgbClr>
                  </a:outerShdw>
                </a:effectLst>
              </a:rPr>
              <a:t>i komentowanie rzeczy pozostałych do zrobienia</a:t>
            </a:r>
            <a:endParaRPr lang="en-US" sz="1350" dirty="0">
              <a:solidFill>
                <a:schemeClr val="bg1"/>
              </a:solidFill>
              <a:effectLst>
                <a:outerShdw blurRad="38100" dist="38100" dir="2700000" algn="tl">
                  <a:srgbClr val="000000">
                    <a:alpha val="43137"/>
                  </a:srgbClr>
                </a:outerShdw>
              </a:effectLst>
            </a:endParaRPr>
          </a:p>
          <a:p>
            <a:pPr marL="342820" indent="-342820">
              <a:lnSpc>
                <a:spcPct val="95000"/>
              </a:lnSpc>
              <a:spcAft>
                <a:spcPct val="45000"/>
              </a:spcAft>
              <a:buFont typeface="+mj-lt"/>
              <a:buAutoNum type="arabicPeriod"/>
            </a:pPr>
            <a:r>
              <a:rPr lang="pl-PL" sz="1500" dirty="0"/>
              <a:t>Lista czynności do wykonania </a:t>
            </a:r>
            <a:endParaRPr lang="en-US" sz="1500" dirty="0"/>
          </a:p>
          <a:p>
            <a:pPr marL="342820" indent="-342820">
              <a:lnSpc>
                <a:spcPct val="95000"/>
              </a:lnSpc>
              <a:spcAft>
                <a:spcPct val="45000"/>
              </a:spcAft>
              <a:buFont typeface="+mj-lt"/>
              <a:buAutoNum type="arabicPeriod"/>
            </a:pPr>
            <a:r>
              <a:rPr lang="pl-PL" sz="1500" dirty="0"/>
              <a:t>Zarządzanie instalacją i uruchomieniem urządzeń (wyposażenia)</a:t>
            </a:r>
            <a:endParaRPr lang="en-US" sz="1500" dirty="0"/>
          </a:p>
          <a:p>
            <a:pPr marL="342820" indent="-342820">
              <a:lnSpc>
                <a:spcPct val="95000"/>
              </a:lnSpc>
              <a:spcAft>
                <a:spcPct val="45000"/>
              </a:spcAft>
              <a:buFont typeface="+mj-lt"/>
              <a:buAutoNum type="arabicPeriod"/>
            </a:pPr>
            <a:r>
              <a:rPr lang="pl-PL" sz="1500" dirty="0"/>
              <a:t>Dokumentacja do odbiorów inwestycji i późniejszej eksploatacji</a:t>
            </a:r>
            <a:endParaRPr lang="en-US" sz="1500" dirty="0"/>
          </a:p>
          <a:p>
            <a:pPr marL="0" indent="0">
              <a:lnSpc>
                <a:spcPct val="95000"/>
              </a:lnSpc>
              <a:spcAft>
                <a:spcPct val="45000"/>
              </a:spcAft>
              <a:buNone/>
            </a:pPr>
            <a:endParaRPr lang="en-US" sz="1500" dirty="0"/>
          </a:p>
          <a:p>
            <a:pPr marL="342820" indent="-342820">
              <a:lnSpc>
                <a:spcPct val="95000"/>
              </a:lnSpc>
              <a:spcAft>
                <a:spcPct val="45000"/>
              </a:spcAft>
              <a:buFont typeface="+mj-lt"/>
              <a:buAutoNum type="arabicPeriod"/>
            </a:pPr>
            <a:endParaRPr lang="en-US" dirty="0"/>
          </a:p>
          <a:p>
            <a:pPr marL="0" indent="0">
              <a:lnSpc>
                <a:spcPct val="95000"/>
              </a:lnSpc>
              <a:spcAft>
                <a:spcPct val="45000"/>
              </a:spcAft>
              <a:buNone/>
            </a:pPr>
            <a:endParaRPr lang="en-US" dirty="0"/>
          </a:p>
        </p:txBody>
      </p:sp>
      <p:pic>
        <p:nvPicPr>
          <p:cNvPr id="6152" name="Picture 9" descr="2 men on site copy" hidden="1"/>
          <p:cNvPicPr>
            <a:picLocks noChangeAspect="1" noChangeArrowheads="1"/>
          </p:cNvPicPr>
          <p:nvPr>
            <p:custDataLst>
              <p:tags r:id="rId1"/>
            </p:custDataLst>
          </p:nvPr>
        </p:nvPicPr>
        <p:blipFill>
          <a:blip r:embed="rId4" cstate="email">
            <a:extLst>
              <a:ext uri="{28A0092B-C50C-407E-A947-70E740481C1C}">
                <a14:useLocalDpi xmlns:a14="http://schemas.microsoft.com/office/drawing/2010/main"/>
              </a:ext>
            </a:extLst>
          </a:blip>
          <a:srcRect/>
          <a:stretch>
            <a:fillRect/>
          </a:stretch>
        </p:blipFill>
        <p:spPr bwMode="auto">
          <a:xfrm>
            <a:off x="5001817" y="2571753"/>
            <a:ext cx="2594372" cy="2150269"/>
          </a:xfrm>
          <a:prstGeom prst="rect">
            <a:avLst/>
          </a:prstGeom>
          <a:noFill/>
          <a:ln w="9525">
            <a:noFill/>
            <a:miter lim="800000"/>
            <a:headEnd/>
            <a:tailEnd/>
          </a:ln>
        </p:spPr>
      </p:pic>
      <p:pic>
        <p:nvPicPr>
          <p:cNvPr id="7" name="Picture 2" descr="C:\Users\krugj\Box Sync\Images\iStock_000023882017Small.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143000" y="3722916"/>
            <a:ext cx="6855219" cy="115784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2002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1026" name="Picture 2" descr="C:\_Products\BIM 360\Images\Field-Feature-Images\2014-05-20 14.24.4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_Products\BIM 360\Images\Field-Feature-Images\2014-05-20 14.28.0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_Products\BIM 360\Images\Field-Feature-Images\2014-05-20 14.27.5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_Products\BIM 360\Images\Field-Feature-Images\2014-05-20 14.27.4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_Products\BIM 360\Images\Field-Feature-Images\2014-05-20 14.27.1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_Products\BIM 360\Images\Field-Feature-Images\2014-05-20 14.25.15.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_Products\BIM 360\Images\Field-Feature-Images\2014-05-20 14.24.59.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_Products\BIM 360\Images\Field-Feature-Images\2014-05-20 14.24.53.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1120443" y="1"/>
            <a:ext cx="6880557" cy="5161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8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1026" name="Picture 2" descr="C:\_Products\BIM 360\Images\Field-Feature-Images\2014-05-20 14.24.4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_Products\BIM 360\Images\Field-Feature-Images\2014-05-20 14.28.0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_Products\BIM 360\Images\Field-Feature-Images\2014-05-20 14.27.5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_Products\BIM 360\Images\Field-Feature-Images\2014-05-20 14.27.4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_Products\BIM 360\Images\Field-Feature-Images\2014-05-20 14.27.1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_Products\BIM 360\Images\Field-Feature-Images\2014-05-20 14.25.15.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_Products\BIM 360\Images\Field-Feature-Images\2014-05-20 14.24.59.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_Products\BIM 360\Images\Field-Feature-Images\2014-05-20 14.24.53.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1120443" y="1"/>
            <a:ext cx="6880557" cy="5161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8702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1026" name="Picture 2" descr="C:\_Products\BIM 360\Images\Field-Feature-Images\2014-05-20 14.24.4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_Products\BIM 360\Images\Field-Feature-Images\2014-05-20 14.28.0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_Products\BIM 360\Images\Field-Feature-Images\2014-05-20 14.27.5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_Products\BIM 360\Images\Field-Feature-Images\2014-05-20 14.27.4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_Products\BIM 360\Images\Field-Feature-Images\2014-05-20 14.27.1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_Products\BIM 360\Images\Field-Feature-Images\2014-05-20 14.25.15.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_Products\BIM 360\Images\Field-Feature-Images\2014-05-20 14.24.59.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_Products\BIM 360\Images\Field-Feature-Images\2014-05-20 14.24.53.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1120443" y="1"/>
            <a:ext cx="6880557" cy="5161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825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1026" name="Picture 2" descr="C:\_Products\BIM 360\Images\Field-Feature-Images\2014-05-20 14.24.4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_Products\BIM 360\Images\Field-Feature-Images\2014-05-20 14.28.0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_Products\BIM 360\Images\Field-Feature-Images\2014-05-20 14.27.5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_Products\BIM 360\Images\Field-Feature-Images\2014-05-20 14.27.4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_Products\BIM 360\Images\Field-Feature-Images\2014-05-20 14.27.1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_Products\BIM 360\Images\Field-Feature-Images\2014-05-20 14.25.15.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_Products\BIM 360\Images\Field-Feature-Images\2014-05-20 14.24.59.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_Products\BIM 360\Images\Field-Feature-Images\2014-05-20 14.24.53.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1120444" y="1"/>
            <a:ext cx="6880556" cy="5161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6837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1026" name="Picture 2" descr="C:\_Products\BIM 360\Images\Field-Feature-Images\2014-05-20 14.24.4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_Products\BIM 360\Images\Field-Feature-Images\2014-05-20 14.28.0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_Products\BIM 360\Images\Field-Feature-Images\2014-05-20 14.27.5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_Products\BIM 360\Images\Field-Feature-Images\2014-05-20 14.27.4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_Products\BIM 360\Images\Field-Feature-Images\2014-05-20 14.27.1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_Products\BIM 360\Images\Field-Feature-Images\2014-05-20 14.25.15.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_Products\BIM 360\Images\Field-Feature-Images\2014-05-20 14.24.59.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_Products\BIM 360\Images\Field-Feature-Images\2014-05-20 14.24.53.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1120444" y="1"/>
            <a:ext cx="6880556" cy="5161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9483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1026" name="Picture 2" descr="C:\_Products\BIM 360\Images\Field-Feature-Images\2014-05-20 14.24.4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_Products\BIM 360\Images\Field-Feature-Images\2014-05-20 14.28.0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_Products\BIM 360\Images\Field-Feature-Images\2014-05-20 14.27.5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_Products\BIM 360\Images\Field-Feature-Images\2014-05-20 14.27.4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_Products\BIM 360\Images\Field-Feature-Images\2014-05-20 14.27.1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_Products\BIM 360\Images\Field-Feature-Images\2014-05-20 14.25.15.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_Products\BIM 360\Images\Field-Feature-Images\2014-05-20 14.24.59.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_Products\BIM 360\Images\Field-Feature-Images\2014-05-20 14.24.53.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1120444" y="421"/>
            <a:ext cx="6880556" cy="5160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199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958" y="129047"/>
            <a:ext cx="8228172" cy="554604"/>
          </a:xfrm>
        </p:spPr>
        <p:txBody>
          <a:bodyPr/>
          <a:lstStyle/>
          <a:p>
            <a:pPr algn="l"/>
            <a:r>
              <a:rPr lang="pl-PL" sz="3200" dirty="0">
                <a:solidFill>
                  <a:schemeClr val="accent6">
                    <a:lumMod val="75000"/>
                  </a:schemeClr>
                </a:solidFill>
                <a:latin typeface="Calibri" panose="020F0502020204030204" pitchFamily="34" charset="0"/>
              </a:rPr>
              <a:t>Praca współdzielona w chmurze:</a:t>
            </a:r>
            <a:endParaRPr lang="en-US" sz="3200" dirty="0">
              <a:solidFill>
                <a:srgbClr val="002060"/>
              </a:solidFill>
              <a:latin typeface="Calibri" panose="020F0502020204030204" pitchFamily="34" charset="0"/>
              <a:cs typeface="Arial" pitchFamily="34" charset="0"/>
            </a:endParaRPr>
          </a:p>
        </p:txBody>
      </p:sp>
      <p:sp>
        <p:nvSpPr>
          <p:cNvPr id="5" name="Content Placeholder 1"/>
          <p:cNvSpPr txBox="1">
            <a:spLocks/>
          </p:cNvSpPr>
          <p:nvPr/>
        </p:nvSpPr>
        <p:spPr>
          <a:xfrm>
            <a:off x="457915" y="1374380"/>
            <a:ext cx="8228215" cy="3263752"/>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tifakt ElementOfc"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tifakt ElementOfc"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tifakt ElementOfc"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tifakt ElementOfc"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tifakt ElementOfc"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
                <a:schemeClr val="accent5">
                  <a:lumMod val="90000"/>
                  <a:lumOff val="10000"/>
                </a:schemeClr>
              </a:buClr>
            </a:pPr>
            <a:endParaRPr lang="en-US" sz="2400" dirty="0">
              <a:solidFill>
                <a:schemeClr val="bg2">
                  <a:lumMod val="50000"/>
                </a:schemeClr>
              </a:solidFill>
              <a:latin typeface="Calibri" panose="020F0502020204030204" pitchFamily="34" charset="0"/>
            </a:endParaRPr>
          </a:p>
          <a:p>
            <a:pPr>
              <a:buClr>
                <a:schemeClr val="accent6">
                  <a:lumMod val="75000"/>
                </a:schemeClr>
              </a:buClr>
            </a:pPr>
            <a:r>
              <a:rPr lang="pl-PL" sz="2400" dirty="0">
                <a:solidFill>
                  <a:schemeClr val="bg2">
                    <a:lumMod val="50000"/>
                  </a:schemeClr>
                </a:solidFill>
                <a:latin typeface="Calibri" panose="020F0502020204030204" pitchFamily="34" charset="0"/>
              </a:rPr>
              <a:t>Komunikacja wielu firm</a:t>
            </a:r>
            <a:endParaRPr lang="en-US" sz="2400" dirty="0">
              <a:solidFill>
                <a:schemeClr val="bg2">
                  <a:lumMod val="50000"/>
                </a:schemeClr>
              </a:solidFill>
              <a:latin typeface="Calibri" panose="020F0502020204030204" pitchFamily="34" charset="0"/>
            </a:endParaRPr>
          </a:p>
          <a:p>
            <a:pPr>
              <a:buClr>
                <a:schemeClr val="accent5">
                  <a:lumMod val="90000"/>
                  <a:lumOff val="10000"/>
                </a:schemeClr>
              </a:buClr>
            </a:pPr>
            <a:endParaRPr lang="en-US" sz="2400" dirty="0">
              <a:solidFill>
                <a:schemeClr val="bg2">
                  <a:lumMod val="50000"/>
                </a:schemeClr>
              </a:solidFill>
              <a:latin typeface="Calibri" panose="020F0502020204030204" pitchFamily="34" charset="0"/>
            </a:endParaRPr>
          </a:p>
          <a:p>
            <a:pPr>
              <a:buClr>
                <a:schemeClr val="accent6">
                  <a:lumMod val="75000"/>
                </a:schemeClr>
              </a:buClr>
            </a:pPr>
            <a:r>
              <a:rPr lang="pl-PL" sz="2400" dirty="0">
                <a:solidFill>
                  <a:schemeClr val="bg2">
                    <a:lumMod val="50000"/>
                  </a:schemeClr>
                </a:solidFill>
                <a:latin typeface="Calibri" panose="020F0502020204030204" pitchFamily="34" charset="0"/>
              </a:rPr>
              <a:t>Historia zmian w projekcie</a:t>
            </a:r>
            <a:endParaRPr lang="en-US" sz="2400" dirty="0">
              <a:solidFill>
                <a:schemeClr val="bg2">
                  <a:lumMod val="50000"/>
                </a:schemeClr>
              </a:solidFill>
              <a:latin typeface="Calibri" panose="020F0502020204030204" pitchFamily="34" charset="0"/>
            </a:endParaRPr>
          </a:p>
          <a:p>
            <a:pPr>
              <a:buClr>
                <a:schemeClr val="accent5">
                  <a:lumMod val="90000"/>
                  <a:lumOff val="10000"/>
                </a:schemeClr>
              </a:buClr>
            </a:pPr>
            <a:endParaRPr lang="en-US" sz="2400" dirty="0">
              <a:solidFill>
                <a:schemeClr val="bg2">
                  <a:lumMod val="50000"/>
                </a:schemeClr>
              </a:solidFill>
              <a:latin typeface="Calibri" panose="020F0502020204030204" pitchFamily="34" charset="0"/>
            </a:endParaRPr>
          </a:p>
          <a:p>
            <a:pPr>
              <a:buClr>
                <a:schemeClr val="accent6">
                  <a:lumMod val="75000"/>
                </a:schemeClr>
              </a:buClr>
            </a:pPr>
            <a:r>
              <a:rPr lang="pl-PL" sz="2400" dirty="0">
                <a:solidFill>
                  <a:schemeClr val="bg2">
                    <a:lumMod val="50000"/>
                  </a:schemeClr>
                </a:solidFill>
                <a:latin typeface="Calibri" panose="020F0502020204030204" pitchFamily="34" charset="0"/>
              </a:rPr>
              <a:t>Śledzenie aktywności </a:t>
            </a:r>
          </a:p>
          <a:p>
            <a:pPr marL="66862" indent="0">
              <a:buClr>
                <a:schemeClr val="accent5">
                  <a:lumMod val="90000"/>
                  <a:lumOff val="10000"/>
                </a:schemeClr>
              </a:buClr>
              <a:buFont typeface="Arial" panose="020B0604020202020204" pitchFamily="34" charset="0"/>
              <a:buNone/>
            </a:pPr>
            <a:r>
              <a:rPr lang="pl-PL" sz="2400" dirty="0">
                <a:solidFill>
                  <a:schemeClr val="bg2">
                    <a:lumMod val="50000"/>
                  </a:schemeClr>
                </a:solidFill>
                <a:latin typeface="Calibri" panose="020F0502020204030204" pitchFamily="34" charset="0"/>
              </a:rPr>
              <a:t> uczestników projektu</a:t>
            </a:r>
            <a:endParaRPr lang="en-US" sz="2400" dirty="0">
              <a:solidFill>
                <a:schemeClr val="bg2">
                  <a:lumMod val="50000"/>
                </a:schemeClr>
              </a:solidFill>
              <a:latin typeface="Calibri" panose="020F0502020204030204" pitchFamily="34" charset="0"/>
            </a:endParaRPr>
          </a:p>
        </p:txBody>
      </p:sp>
      <p:grpSp>
        <p:nvGrpSpPr>
          <p:cNvPr id="6" name="Group 5"/>
          <p:cNvGrpSpPr/>
          <p:nvPr/>
        </p:nvGrpSpPr>
        <p:grpSpPr>
          <a:xfrm>
            <a:off x="5163680" y="1170882"/>
            <a:ext cx="3752267" cy="3429203"/>
            <a:chOff x="7025626" y="1283910"/>
            <a:chExt cx="7930204" cy="7339175"/>
          </a:xfrm>
        </p:grpSpPr>
        <p:pic>
          <p:nvPicPr>
            <p:cNvPr id="7" name="Picture 2" descr="C:\Users\bernhak\AppData\Local\Temp\SNAGHTML5ec5edb.PNG"/>
            <p:cNvPicPr>
              <a:picLocks noChangeAspect="1" noChangeArrowheads="1"/>
            </p:cNvPicPr>
            <p:nvPr/>
          </p:nvPicPr>
          <p:blipFill rotWithShape="1">
            <a:blip r:embed="rId2">
              <a:extLst>
                <a:ext uri="{28A0092B-C50C-407E-A947-70E740481C1C}">
                  <a14:useLocalDpi xmlns:a14="http://schemas.microsoft.com/office/drawing/2010/main" val="0"/>
                </a:ext>
              </a:extLst>
            </a:blip>
            <a:srcRect b="11941"/>
            <a:stretch/>
          </p:blipFill>
          <p:spPr bwMode="auto">
            <a:xfrm>
              <a:off x="11298230" y="1283910"/>
              <a:ext cx="3657600" cy="7339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7025626" y="5987467"/>
              <a:ext cx="3800335" cy="2590800"/>
              <a:chOff x="6172200" y="228600"/>
              <a:chExt cx="2850251" cy="1943100"/>
            </a:xfrm>
          </p:grpSpPr>
          <p:sp>
            <p:nvSpPr>
              <p:cNvPr id="23" name="Rounded Rectangle 22"/>
              <p:cNvSpPr/>
              <p:nvPr/>
            </p:nvSpPr>
            <p:spPr bwMode="auto">
              <a:xfrm>
                <a:off x="6172200" y="228600"/>
                <a:ext cx="2850251" cy="1943100"/>
              </a:xfrm>
              <a:prstGeom prst="roundRect">
                <a:avLst>
                  <a:gd name="adj" fmla="val 6041"/>
                </a:avLst>
              </a:prstGeom>
              <a:solidFill>
                <a:schemeClr val="bg2">
                  <a:lumMod val="50000"/>
                </a:schemeClr>
              </a:solidFill>
              <a:ln w="25400" cap="flat" cmpd="sng" algn="ctr">
                <a:noFill/>
                <a:prstDash val="solid"/>
                <a:round/>
                <a:headEnd type="none" w="med" len="med"/>
                <a:tailEnd type="none" w="med" len="med"/>
              </a:ln>
              <a:effectLst/>
            </p:spPr>
            <p:txBody>
              <a:bodyPr vert="horz" wrap="square" lIns="48108" tIns="24053" rIns="48108" bIns="24053" numCol="1" rtlCol="0" anchor="b" anchorCtr="0" compatLnSpc="1">
                <a:prstTxWarp prst="textNoShape">
                  <a:avLst/>
                </a:prstTxWarp>
              </a:bodyPr>
              <a:lstStyle/>
              <a:p>
                <a:pPr algn="ctr" defTabSz="481065">
                  <a:defRPr/>
                </a:pPr>
                <a:r>
                  <a:rPr lang="en-US" sz="759" kern="0" dirty="0">
                    <a:solidFill>
                      <a:srgbClr val="FFFFFF"/>
                    </a:solidFill>
                    <a:latin typeface="+mj-lt"/>
                    <a:ea typeface="ヒラギノ角ゴ Pro W3" charset="0"/>
                    <a:cs typeface="Calibri" pitchFamily="34" charset="0"/>
                    <a:sym typeface="Gill Sans" charset="0"/>
                  </a:rPr>
                  <a:t>Team Chat</a:t>
                </a:r>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342900"/>
                <a:ext cx="508642" cy="508642"/>
              </a:xfrm>
              <a:prstGeom prst="rect">
                <a:avLst/>
              </a:prstGeom>
              <a:ln>
                <a:noFill/>
              </a:ln>
              <a:effectLst>
                <a:outerShdw blurRad="292100" dist="139700" dir="2700000" algn="tl" rotWithShape="0">
                  <a:srgbClr val="333333">
                    <a:alpha val="65000"/>
                  </a:srgbClr>
                </a:outerShdw>
              </a:effectLst>
            </p:spPr>
          </p:pic>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200" y="342900"/>
                <a:ext cx="493252" cy="493252"/>
              </a:xfrm>
              <a:prstGeom prst="rect">
                <a:avLst/>
              </a:prstGeom>
              <a:ln>
                <a:noFill/>
              </a:ln>
              <a:effectLst>
                <a:outerShdw blurRad="292100" dist="139700" dir="2700000" algn="tl" rotWithShape="0">
                  <a:srgbClr val="333333">
                    <a:alpha val="65000"/>
                  </a:srgbClr>
                </a:outerShdw>
              </a:effectLst>
            </p:spPr>
          </p:pic>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01100" y="1255256"/>
                <a:ext cx="514300" cy="571500"/>
              </a:xfrm>
              <a:prstGeom prst="rect">
                <a:avLst/>
              </a:prstGeom>
              <a:ln>
                <a:noFill/>
              </a:ln>
              <a:effectLst>
                <a:outerShdw blurRad="292100" dist="139700" dir="2700000" algn="tl" rotWithShape="0">
                  <a:srgbClr val="333333">
                    <a:alpha val="65000"/>
                  </a:srgbClr>
                </a:outerShdw>
              </a:effectLst>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172200" y="1255256"/>
                <a:ext cx="516139" cy="573544"/>
              </a:xfrm>
              <a:prstGeom prst="rect">
                <a:avLst/>
              </a:prstGeom>
              <a:ln>
                <a:noFill/>
              </a:ln>
              <a:effectLst>
                <a:outerShdw blurRad="292100" dist="139700" dir="2700000" algn="tl" rotWithShape="0">
                  <a:srgbClr val="333333">
                    <a:alpha val="65000"/>
                  </a:srgbClr>
                </a:outerShdw>
              </a:effectLst>
            </p:spPr>
          </p:pic>
          <p:cxnSp>
            <p:nvCxnSpPr>
              <p:cNvPr id="28" name="Straight Arrow Connector 27"/>
              <p:cNvCxnSpPr>
                <a:stCxn id="24" idx="3"/>
              </p:cNvCxnSpPr>
              <p:nvPr/>
            </p:nvCxnSpPr>
            <p:spPr bwMode="auto">
              <a:xfrm>
                <a:off x="6680842" y="597221"/>
                <a:ext cx="415283" cy="183829"/>
              </a:xfrm>
              <a:prstGeom prst="straightConnector1">
                <a:avLst/>
              </a:prstGeom>
              <a:solidFill>
                <a:schemeClr val="accent1"/>
              </a:solidFill>
              <a:ln w="38100" cap="flat" cmpd="sng" algn="ctr">
                <a:solidFill>
                  <a:schemeClr val="accent6"/>
                </a:solidFill>
                <a:prstDash val="solid"/>
                <a:round/>
                <a:headEnd type="oval" w="med" len="med"/>
                <a:tailEnd type="oval" w="med" len="med"/>
              </a:ln>
              <a:effectLst/>
            </p:spPr>
          </p:cxnSp>
          <p:cxnSp>
            <p:nvCxnSpPr>
              <p:cNvPr id="29" name="Straight Arrow Connector 28"/>
              <p:cNvCxnSpPr>
                <a:stCxn id="27" idx="1"/>
              </p:cNvCxnSpPr>
              <p:nvPr/>
            </p:nvCxnSpPr>
            <p:spPr bwMode="auto">
              <a:xfrm flipV="1">
                <a:off x="6688339" y="1200150"/>
                <a:ext cx="406938" cy="341878"/>
              </a:xfrm>
              <a:prstGeom prst="straightConnector1">
                <a:avLst/>
              </a:prstGeom>
              <a:solidFill>
                <a:schemeClr val="accent1"/>
              </a:solidFill>
              <a:ln w="38100" cap="flat" cmpd="sng" algn="ctr">
                <a:solidFill>
                  <a:schemeClr val="accent6"/>
                </a:solidFill>
                <a:prstDash val="solid"/>
                <a:round/>
                <a:headEnd type="oval" w="med" len="med"/>
                <a:tailEnd type="oval" w="med" len="med"/>
              </a:ln>
              <a:effectLst/>
            </p:spPr>
          </p:cxnSp>
          <p:cxnSp>
            <p:nvCxnSpPr>
              <p:cNvPr id="30" name="Straight Arrow Connector 29"/>
              <p:cNvCxnSpPr>
                <a:endCxn id="25" idx="1"/>
              </p:cNvCxnSpPr>
              <p:nvPr/>
            </p:nvCxnSpPr>
            <p:spPr bwMode="auto">
              <a:xfrm flipV="1">
                <a:off x="8067675" y="589526"/>
                <a:ext cx="390525" cy="239149"/>
              </a:xfrm>
              <a:prstGeom prst="straightConnector1">
                <a:avLst/>
              </a:prstGeom>
              <a:solidFill>
                <a:schemeClr val="accent1"/>
              </a:solidFill>
              <a:ln w="38100" cap="flat" cmpd="sng" algn="ctr">
                <a:solidFill>
                  <a:schemeClr val="accent6"/>
                </a:solidFill>
                <a:prstDash val="solid"/>
                <a:round/>
                <a:headEnd type="oval" w="med" len="med"/>
                <a:tailEnd type="oval" w="med" len="med"/>
              </a:ln>
              <a:effectLst/>
            </p:spPr>
          </p:cxnSp>
          <p:cxnSp>
            <p:nvCxnSpPr>
              <p:cNvPr id="31" name="Straight Arrow Connector 30"/>
              <p:cNvCxnSpPr>
                <a:endCxn id="26" idx="1"/>
              </p:cNvCxnSpPr>
              <p:nvPr/>
            </p:nvCxnSpPr>
            <p:spPr bwMode="auto">
              <a:xfrm>
                <a:off x="8086725" y="1295400"/>
                <a:ext cx="314375" cy="245606"/>
              </a:xfrm>
              <a:prstGeom prst="straightConnector1">
                <a:avLst/>
              </a:prstGeom>
              <a:solidFill>
                <a:schemeClr val="accent1"/>
              </a:solidFill>
              <a:ln w="38100" cap="flat" cmpd="sng" algn="ctr">
                <a:solidFill>
                  <a:schemeClr val="accent6"/>
                </a:solidFill>
                <a:prstDash val="solid"/>
                <a:round/>
                <a:headEnd type="oval" w="med" len="med"/>
                <a:tailEnd type="oval" w="med" len="med"/>
              </a:ln>
              <a:effectLst/>
            </p:spPr>
          </p:cxnSp>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38999" y="670802"/>
                <a:ext cx="1116651" cy="791995"/>
              </a:xfrm>
              <a:prstGeom prst="rect">
                <a:avLst/>
              </a:prstGeom>
              <a:ln>
                <a:noFill/>
              </a:ln>
              <a:effectLst>
                <a:outerShdw blurRad="292100" dist="139700" dir="2700000" algn="tl" rotWithShape="0">
                  <a:srgbClr val="333333">
                    <a:alpha val="65000"/>
                  </a:srgbClr>
                </a:outerShdw>
              </a:effectLst>
            </p:spPr>
          </p:pic>
        </p:grpSp>
        <p:grpSp>
          <p:nvGrpSpPr>
            <p:cNvPr id="9" name="Group 8"/>
            <p:cNvGrpSpPr/>
            <p:nvPr/>
          </p:nvGrpSpPr>
          <p:grpSpPr>
            <a:xfrm>
              <a:off x="7110827" y="1356852"/>
              <a:ext cx="3800335" cy="1867888"/>
              <a:chOff x="1357601" y="3551405"/>
              <a:chExt cx="2850251" cy="1400916"/>
            </a:xfrm>
          </p:grpSpPr>
          <p:sp>
            <p:nvSpPr>
              <p:cNvPr id="17" name="Rounded Rectangle 16"/>
              <p:cNvSpPr/>
              <p:nvPr/>
            </p:nvSpPr>
            <p:spPr bwMode="auto">
              <a:xfrm>
                <a:off x="1357601" y="3551405"/>
                <a:ext cx="2850251" cy="1400916"/>
              </a:xfrm>
              <a:prstGeom prst="roundRect">
                <a:avLst>
                  <a:gd name="adj" fmla="val 6041"/>
                </a:avLst>
              </a:prstGeom>
              <a:solidFill>
                <a:schemeClr val="bg2">
                  <a:lumMod val="50000"/>
                </a:schemeClr>
              </a:solidFill>
              <a:ln w="25400" cap="flat" cmpd="sng" algn="ctr">
                <a:noFill/>
                <a:prstDash val="solid"/>
                <a:round/>
                <a:headEnd type="none" w="med" len="med"/>
                <a:tailEnd type="none" w="med" len="med"/>
              </a:ln>
              <a:effectLst/>
            </p:spPr>
            <p:txBody>
              <a:bodyPr vert="horz" wrap="square" lIns="48108" tIns="24053" rIns="48108" bIns="24053" numCol="1" rtlCol="0" anchor="b" anchorCtr="0" compatLnSpc="1">
                <a:prstTxWarp prst="textNoShape">
                  <a:avLst/>
                </a:prstTxWarp>
              </a:bodyPr>
              <a:lstStyle/>
              <a:p>
                <a:pPr algn="ctr" defTabSz="481065">
                  <a:defRPr/>
                </a:pPr>
                <a:r>
                  <a:rPr lang="en-US" sz="759" kern="0" dirty="0">
                    <a:solidFill>
                      <a:srgbClr val="FFFFFF"/>
                    </a:solidFill>
                    <a:latin typeface="+mj-lt"/>
                    <a:ea typeface="ヒラギノ角ゴ Pro W3" charset="0"/>
                    <a:cs typeface="Calibri" pitchFamily="34" charset="0"/>
                    <a:sym typeface="Gill Sans" charset="0"/>
                  </a:rPr>
                  <a:t>Direct Chat</a:t>
                </a:r>
              </a:p>
            </p:txBody>
          </p:sp>
          <p:cxnSp>
            <p:nvCxnSpPr>
              <p:cNvPr id="18" name="Straight Arrow Connector 17"/>
              <p:cNvCxnSpPr/>
              <p:nvPr/>
            </p:nvCxnSpPr>
            <p:spPr bwMode="auto">
              <a:xfrm flipV="1">
                <a:off x="1952625" y="3952875"/>
                <a:ext cx="323850" cy="1"/>
              </a:xfrm>
              <a:prstGeom prst="straightConnector1">
                <a:avLst/>
              </a:prstGeom>
              <a:solidFill>
                <a:schemeClr val="accent1"/>
              </a:solidFill>
              <a:ln w="38100" cap="flat" cmpd="sng" algn="ctr">
                <a:solidFill>
                  <a:schemeClr val="accent6"/>
                </a:solidFill>
                <a:prstDash val="solid"/>
                <a:round/>
                <a:headEnd type="oval" w="med" len="med"/>
                <a:tailEnd type="oval" w="med" len="med"/>
              </a:ln>
              <a:effectLst/>
            </p:spPr>
          </p:cxnSp>
          <p:cxnSp>
            <p:nvCxnSpPr>
              <p:cNvPr id="19" name="Straight Arrow Connector 18"/>
              <p:cNvCxnSpPr/>
              <p:nvPr/>
            </p:nvCxnSpPr>
            <p:spPr bwMode="auto">
              <a:xfrm flipV="1">
                <a:off x="3295650" y="3887057"/>
                <a:ext cx="374410" cy="18193"/>
              </a:xfrm>
              <a:prstGeom prst="straightConnector1">
                <a:avLst/>
              </a:prstGeom>
              <a:solidFill>
                <a:schemeClr val="accent1"/>
              </a:solidFill>
              <a:ln w="38100" cap="flat" cmpd="sng" algn="ctr">
                <a:solidFill>
                  <a:schemeClr val="accent6"/>
                </a:solidFill>
                <a:prstDash val="solid"/>
                <a:round/>
                <a:headEnd type="oval" w="med" len="med"/>
                <a:tailEnd type="oval" w="med" len="med"/>
              </a:ln>
              <a:effectLst/>
            </p:spPr>
          </p:cxnSp>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24400" y="3551405"/>
                <a:ext cx="1116651" cy="791995"/>
              </a:xfrm>
              <a:prstGeom prst="rect">
                <a:avLst/>
              </a:prstGeom>
              <a:ln>
                <a:noFill/>
              </a:ln>
              <a:effectLst>
                <a:outerShdw blurRad="292100" dist="139700" dir="2700000" algn="tl" rotWithShape="0">
                  <a:srgbClr val="333333">
                    <a:alpha val="65000"/>
                  </a:srgbClr>
                </a:outerShdw>
              </a:effec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70060" y="3657600"/>
                <a:ext cx="446962" cy="653685"/>
              </a:xfrm>
              <a:prstGeom prst="rect">
                <a:avLst/>
              </a:prstGeom>
              <a:ln>
                <a:noFill/>
              </a:ln>
              <a:effectLst>
                <a:outerShdw blurRad="292100" dist="139700" dir="2700000" algn="tl" rotWithShape="0">
                  <a:srgbClr val="333333">
                    <a:alpha val="65000"/>
                  </a:srgbClr>
                </a:outerShdw>
              </a:effectLst>
            </p:spPr>
          </p:pic>
          <p:pic>
            <p:nvPicPr>
              <p:cNvPr id="22" name="Pictur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07481" y="3609296"/>
                <a:ext cx="669728" cy="555522"/>
              </a:xfrm>
              <a:prstGeom prst="rect">
                <a:avLst/>
              </a:prstGeom>
              <a:ln>
                <a:noFill/>
              </a:ln>
              <a:effectLst>
                <a:outerShdw blurRad="292100" dist="139700" dir="2700000" algn="tl" rotWithShape="0">
                  <a:srgbClr val="333333">
                    <a:alpha val="65000"/>
                  </a:srgbClr>
                </a:outerShdw>
              </a:effectLst>
            </p:spPr>
          </p:pic>
        </p:grpSp>
        <p:grpSp>
          <p:nvGrpSpPr>
            <p:cNvPr id="10" name="Group 9"/>
            <p:cNvGrpSpPr/>
            <p:nvPr/>
          </p:nvGrpSpPr>
          <p:grpSpPr>
            <a:xfrm>
              <a:off x="7078602" y="3706695"/>
              <a:ext cx="3884249" cy="1867888"/>
              <a:chOff x="3729077" y="2953639"/>
              <a:chExt cx="2913187" cy="1400916"/>
            </a:xfrm>
          </p:grpSpPr>
          <p:sp>
            <p:nvSpPr>
              <p:cNvPr id="11" name="Rounded Rectangle 10"/>
              <p:cNvSpPr/>
              <p:nvPr/>
            </p:nvSpPr>
            <p:spPr bwMode="auto">
              <a:xfrm>
                <a:off x="3729077" y="2953639"/>
                <a:ext cx="2850251" cy="1400916"/>
              </a:xfrm>
              <a:prstGeom prst="roundRect">
                <a:avLst>
                  <a:gd name="adj" fmla="val 6041"/>
                </a:avLst>
              </a:prstGeom>
              <a:solidFill>
                <a:schemeClr val="bg2">
                  <a:lumMod val="50000"/>
                </a:schemeClr>
              </a:solidFill>
              <a:ln w="25400" cap="flat" cmpd="sng" algn="ctr">
                <a:noFill/>
                <a:prstDash val="solid"/>
                <a:round/>
                <a:headEnd type="none" w="med" len="med"/>
                <a:tailEnd type="none" w="med" len="med"/>
              </a:ln>
              <a:effectLst/>
            </p:spPr>
            <p:txBody>
              <a:bodyPr vert="horz" wrap="square" lIns="48108" tIns="24053" rIns="48108" bIns="24053" numCol="1" rtlCol="0" anchor="b" anchorCtr="0" compatLnSpc="1">
                <a:prstTxWarp prst="textNoShape">
                  <a:avLst/>
                </a:prstTxWarp>
              </a:bodyPr>
              <a:lstStyle/>
              <a:p>
                <a:pPr algn="ctr" defTabSz="481065">
                  <a:defRPr/>
                </a:pPr>
                <a:r>
                  <a:rPr lang="en-US" sz="759" kern="0" dirty="0">
                    <a:solidFill>
                      <a:srgbClr val="FFFFFF"/>
                    </a:solidFill>
                    <a:latin typeface="+mj-lt"/>
                    <a:ea typeface="ヒラギノ角ゴ Pro W3" charset="0"/>
                    <a:cs typeface="Calibri" pitchFamily="34" charset="0"/>
                    <a:sym typeface="Gill Sans" charset="0"/>
                  </a:rPr>
                  <a:t>Screen Shots</a:t>
                </a:r>
              </a:p>
            </p:txBody>
          </p:sp>
          <p:cxnSp>
            <p:nvCxnSpPr>
              <p:cNvPr id="12" name="Straight Arrow Connector 11"/>
              <p:cNvCxnSpPr/>
              <p:nvPr/>
            </p:nvCxnSpPr>
            <p:spPr bwMode="auto">
              <a:xfrm>
                <a:off x="4335901" y="3431016"/>
                <a:ext cx="419100" cy="0"/>
              </a:xfrm>
              <a:prstGeom prst="straightConnector1">
                <a:avLst/>
              </a:prstGeom>
              <a:solidFill>
                <a:schemeClr val="accent1"/>
              </a:solidFill>
              <a:ln w="38100" cap="flat" cmpd="sng" algn="ctr">
                <a:solidFill>
                  <a:schemeClr val="accent6"/>
                </a:solidFill>
                <a:prstDash val="solid"/>
                <a:round/>
                <a:headEnd type="oval" w="med" len="med"/>
                <a:tailEnd type="stealth" w="lg" len="lg"/>
              </a:ln>
              <a:effectLst/>
            </p:spPr>
          </p:cxn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760344" y="3076983"/>
                <a:ext cx="618459" cy="687244"/>
              </a:xfrm>
              <a:prstGeom prst="rect">
                <a:avLst/>
              </a:prstGeom>
              <a:ln>
                <a:noFill/>
              </a:ln>
              <a:effectLst>
                <a:outerShdw blurRad="292100" dist="139700" dir="2700000" algn="tl" rotWithShape="0">
                  <a:srgbClr val="333333">
                    <a:alpha val="65000"/>
                  </a:srgbClr>
                </a:outerShdw>
              </a:effectLst>
            </p:spPr>
          </p:pic>
          <p:cxnSp>
            <p:nvCxnSpPr>
              <p:cNvPr id="14" name="Straight Arrow Connector 13"/>
              <p:cNvCxnSpPr/>
              <p:nvPr/>
            </p:nvCxnSpPr>
            <p:spPr bwMode="auto">
              <a:xfrm>
                <a:off x="5587879" y="3431016"/>
                <a:ext cx="443472" cy="0"/>
              </a:xfrm>
              <a:prstGeom prst="straightConnector1">
                <a:avLst/>
              </a:prstGeom>
              <a:solidFill>
                <a:schemeClr val="accent1"/>
              </a:solidFill>
              <a:ln w="38100" cap="flat" cmpd="sng" algn="ctr">
                <a:solidFill>
                  <a:schemeClr val="accent6"/>
                </a:solidFill>
                <a:prstDash val="solid"/>
                <a:round/>
                <a:headEnd type="oval" w="med" len="med"/>
                <a:tailEnd type="stealth" w="lg" len="lg"/>
              </a:ln>
              <a:effectLst/>
            </p:spPr>
          </p:cxnSp>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20525" y="3021044"/>
                <a:ext cx="867354" cy="799122"/>
              </a:xfrm>
              <a:prstGeom prst="rect">
                <a:avLst/>
              </a:prstGeom>
              <a:ln>
                <a:noFill/>
              </a:ln>
              <a:effectLst>
                <a:outerShdw blurRad="292100" dist="139700" dir="2700000" algn="tl" rotWithShape="0">
                  <a:srgbClr val="333333">
                    <a:alpha val="65000"/>
                  </a:srgbClr>
                </a:outerShdw>
              </a:effectLst>
            </p:spPr>
          </p:pic>
          <p:pic>
            <p:nvPicPr>
              <p:cNvPr id="16" name="Picture 2" descr="C:\Users\bernhak\Downloads\ADSK Imagery\Person 5.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72913" y="3105558"/>
                <a:ext cx="669351" cy="6693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pic>
        <p:nvPicPr>
          <p:cNvPr id="33"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10528" y="683651"/>
            <a:ext cx="2269799" cy="3975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54606" y="935942"/>
            <a:ext cx="1918946" cy="3393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Rectangle 34"/>
          <p:cNvSpPr/>
          <p:nvPr/>
        </p:nvSpPr>
        <p:spPr>
          <a:xfrm>
            <a:off x="534574" y="876649"/>
            <a:ext cx="3539752" cy="461665"/>
          </a:xfrm>
          <a:prstGeom prst="rect">
            <a:avLst/>
          </a:prstGeom>
        </p:spPr>
        <p:txBody>
          <a:bodyPr wrap="none">
            <a:spAutoFit/>
          </a:bodyPr>
          <a:lstStyle/>
          <a:p>
            <a:r>
              <a:rPr lang="pl-PL" sz="2400" u="sng" dirty="0">
                <a:latin typeface="Calibri" panose="020F0502020204030204" pitchFamily="34" charset="0"/>
              </a:rPr>
              <a:t>Usprawnienie komunikacji:</a:t>
            </a:r>
            <a:endParaRPr lang="pl-PL" sz="2400" u="sng" dirty="0"/>
          </a:p>
        </p:txBody>
      </p:sp>
    </p:spTree>
    <p:extLst>
      <p:ext uri="{BB962C8B-B14F-4D97-AF65-F5344CB8AC3E}">
        <p14:creationId xmlns:p14="http://schemas.microsoft.com/office/powerpoint/2010/main" val="29548337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5">
                                            <p:txEl>
                                              <p:pRg st="1" end="1"/>
                                            </p:txEl>
                                          </p:spTgt>
                                        </p:tgtEl>
                                        <p:attrNameLst>
                                          <p:attrName>style.color</p:attrName>
                                        </p:attrNameLst>
                                      </p:cBhvr>
                                      <p:to>
                                        <a:schemeClr val="tx1"/>
                                      </p:to>
                                    </p:animClr>
                                  </p:childTnLst>
                                  <p:subTnLst>
                                    <p:animClr clrSpc="rgb" dir="cw">
                                      <p:cBhvr override="childStyle">
                                        <p:cTn dur="1" fill="hold" display="0" masterRel="nextClick" afterEffect="1"/>
                                        <p:tgtEl>
                                          <p:spTgt spid="5">
                                            <p:txEl>
                                              <p:pRg st="1" end="1"/>
                                            </p:txEl>
                                          </p:spTgt>
                                        </p:tgtEl>
                                        <p:attrNameLst>
                                          <p:attrName>ppt_c</p:attrName>
                                        </p:attrNameLst>
                                      </p:cBhvr>
                                      <p:to>
                                        <a:srgbClr val="8A8A8A"/>
                                      </p:to>
                                    </p:animClr>
                                  </p:sub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0" fill="hold">
                      <p:stCondLst>
                        <p:cond delay="indefinite"/>
                      </p:stCondLst>
                      <p:childTnLst>
                        <p:par>
                          <p:cTn id="11" fill="hold">
                            <p:stCondLst>
                              <p:cond delay="0"/>
                            </p:stCondLst>
                            <p:childTnLst>
                              <p:par>
                                <p:cTn id="12" presetID="3" presetClass="emph" presetSubtype="2" fill="hold" nodeType="clickEffect">
                                  <p:stCondLst>
                                    <p:cond delay="0"/>
                                  </p:stCondLst>
                                  <p:childTnLst>
                                    <p:animClr clrSpc="rgb" dir="cw">
                                      <p:cBhvr override="childStyle">
                                        <p:cTn id="13" dur="2000" fill="hold"/>
                                        <p:tgtEl>
                                          <p:spTgt spid="5">
                                            <p:txEl>
                                              <p:pRg st="3" end="3"/>
                                            </p:txEl>
                                          </p:spTgt>
                                        </p:tgtEl>
                                        <p:attrNameLst>
                                          <p:attrName>style.color</p:attrName>
                                        </p:attrNameLst>
                                      </p:cBhvr>
                                      <p:to>
                                        <a:schemeClr val="tx1"/>
                                      </p:to>
                                    </p:animClr>
                                  </p:childTnLst>
                                  <p:subTnLst>
                                    <p:animClr clrSpc="rgb" dir="cw">
                                      <p:cBhvr override="childStyle">
                                        <p:cTn dur="1" fill="hold" display="0" masterRel="nextClick" afterEffect="1"/>
                                        <p:tgtEl>
                                          <p:spTgt spid="5">
                                            <p:txEl>
                                              <p:pRg st="3" end="3"/>
                                            </p:txEl>
                                          </p:spTgt>
                                        </p:tgtEl>
                                        <p:attrNameLst>
                                          <p:attrName>ppt_c</p:attrName>
                                        </p:attrNameLst>
                                      </p:cBhvr>
                                      <p:to>
                                        <a:srgbClr val="8A8A8A"/>
                                      </p:to>
                                    </p:animClr>
                                  </p:subTnLst>
                                </p:cTn>
                              </p:par>
                              <p:par>
                                <p:cTn id="14" presetID="10"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subTnLst>
                                    <p:set>
                                      <p:cBhvr override="childStyle">
                                        <p:cTn dur="1" fill="hold" display="0" masterRel="nextClick" afterEffect="1"/>
                                        <p:tgtEl>
                                          <p:spTgt spid="34"/>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3" presetClass="emph" presetSubtype="2" fill="hold" nodeType="clickEffect">
                                  <p:stCondLst>
                                    <p:cond delay="0"/>
                                  </p:stCondLst>
                                  <p:childTnLst>
                                    <p:animClr clrSpc="rgb" dir="cw">
                                      <p:cBhvr override="childStyle">
                                        <p:cTn id="20" dur="2000" fill="hold"/>
                                        <p:tgtEl>
                                          <p:spTgt spid="5">
                                            <p:txEl>
                                              <p:pRg st="5" end="5"/>
                                            </p:txEl>
                                          </p:spTgt>
                                        </p:tgtEl>
                                        <p:attrNameLst>
                                          <p:attrName>style.color</p:attrName>
                                        </p:attrNameLst>
                                      </p:cBhvr>
                                      <p:to>
                                        <a:schemeClr val="tx1"/>
                                      </p:to>
                                    </p:animClr>
                                  </p:childTnLst>
                                  <p:subTnLst>
                                    <p:animClr clrSpc="rgb" dir="cw">
                                      <p:cBhvr override="childStyle">
                                        <p:cTn dur="1" fill="hold" display="0" masterRel="nextClick" afterEffect="1"/>
                                        <p:tgtEl>
                                          <p:spTgt spid="5">
                                            <p:txEl>
                                              <p:pRg st="5" end="5"/>
                                            </p:txEl>
                                          </p:spTgt>
                                        </p:tgtEl>
                                        <p:attrNameLst>
                                          <p:attrName>ppt_c</p:attrName>
                                        </p:attrNameLst>
                                      </p:cBhvr>
                                      <p:to>
                                        <a:srgbClr val="8A8A8A"/>
                                      </p:to>
                                    </p:animClr>
                                  </p:subTnLst>
                                </p:cTn>
                              </p:par>
                              <p:par>
                                <p:cTn id="21" presetID="3" presetClass="emph" presetSubtype="2" fill="hold" nodeType="withEffect">
                                  <p:stCondLst>
                                    <p:cond delay="0"/>
                                  </p:stCondLst>
                                  <p:childTnLst>
                                    <p:animClr clrSpc="rgb" dir="cw">
                                      <p:cBhvr override="childStyle">
                                        <p:cTn id="22" dur="2000" fill="hold"/>
                                        <p:tgtEl>
                                          <p:spTgt spid="5">
                                            <p:txEl>
                                              <p:pRg st="6" end="6"/>
                                            </p:txEl>
                                          </p:spTgt>
                                        </p:tgtEl>
                                        <p:attrNameLst>
                                          <p:attrName>style.color</p:attrName>
                                        </p:attrNameLst>
                                      </p:cBhvr>
                                      <p:to>
                                        <a:schemeClr val="tx1"/>
                                      </p:to>
                                    </p:animClr>
                                  </p:childTnLst>
                                  <p:subTnLst>
                                    <p:animClr clrSpc="rgb" dir="cw">
                                      <p:cBhvr override="childStyle">
                                        <p:cTn dur="1" fill="hold" display="0" masterRel="nextClick" afterEffect="1"/>
                                        <p:tgtEl>
                                          <p:spTgt spid="5">
                                            <p:txEl>
                                              <p:pRg st="6" end="6"/>
                                            </p:txEl>
                                          </p:spTgt>
                                        </p:tgtEl>
                                        <p:attrNameLst>
                                          <p:attrName>ppt_c</p:attrName>
                                        </p:attrNameLst>
                                      </p:cBhvr>
                                      <p:to>
                                        <a:srgbClr val="8A8A8A"/>
                                      </p:to>
                                    </p:animClr>
                                  </p:subTnLst>
                                </p:cTn>
                              </p:par>
                              <p:par>
                                <p:cTn id="23" presetID="10"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Rectangle 6"/>
          <p:cNvSpPr>
            <a:spLocks noGrp="1" noChangeArrowheads="1"/>
          </p:cNvSpPr>
          <p:nvPr>
            <p:ph type="title"/>
          </p:nvPr>
        </p:nvSpPr>
        <p:spPr/>
        <p:txBody>
          <a:bodyPr/>
          <a:lstStyle/>
          <a:p>
            <a:r>
              <a:rPr lang="en-US" dirty="0"/>
              <a:t>BIM 360 Field:  </a:t>
            </a:r>
            <a:r>
              <a:rPr lang="pl-PL" dirty="0"/>
              <a:t>Aplikacja na Ipad’a</a:t>
            </a:r>
            <a:endParaRPr lang="en-US" dirty="0"/>
          </a:p>
        </p:txBody>
      </p:sp>
      <p:sp>
        <p:nvSpPr>
          <p:cNvPr id="11" name="AutoShape 8"/>
          <p:cNvSpPr>
            <a:spLocks noChangeArrowheads="1"/>
          </p:cNvSpPr>
          <p:nvPr/>
        </p:nvSpPr>
        <p:spPr bwMode="auto">
          <a:xfrm>
            <a:off x="324777" y="2372351"/>
            <a:ext cx="6416392" cy="342900"/>
          </a:xfrm>
          <a:prstGeom prst="roundRect">
            <a:avLst>
              <a:gd name="adj" fmla="val 16667"/>
            </a:avLst>
          </a:prstGeom>
          <a:solidFill>
            <a:schemeClr val="accent4"/>
          </a:solidFill>
          <a:ln w="9525" algn="ctr">
            <a:noFill/>
            <a:round/>
            <a:headEnd/>
            <a:tailEnd/>
          </a:ln>
        </p:spPr>
        <p:txBody>
          <a:bodyPr wrap="none" lIns="68564" tIns="34282" rIns="68564" bIns="34282" anchor="ctr"/>
          <a:lstStyle>
            <a:defPPr>
              <a:defRPr lang="en-US"/>
            </a:defPPr>
            <a:lvl1pPr algn="ctr" rtl="0" fontAlgn="base">
              <a:spcBef>
                <a:spcPct val="0"/>
              </a:spcBef>
              <a:spcAft>
                <a:spcPct val="0"/>
              </a:spcAft>
              <a:defRPr sz="600" b="1" kern="1200">
                <a:solidFill>
                  <a:schemeClr val="tx1"/>
                </a:solidFill>
                <a:latin typeface="Arial" charset="0"/>
                <a:ea typeface="+mn-ea"/>
                <a:cs typeface="Arial" charset="0"/>
              </a:defRPr>
            </a:lvl1pPr>
            <a:lvl2pPr marL="457200" algn="ctr" rtl="0" fontAlgn="base">
              <a:spcBef>
                <a:spcPct val="0"/>
              </a:spcBef>
              <a:spcAft>
                <a:spcPct val="0"/>
              </a:spcAft>
              <a:defRPr sz="600" b="1" kern="1200">
                <a:solidFill>
                  <a:schemeClr val="tx1"/>
                </a:solidFill>
                <a:latin typeface="Arial" charset="0"/>
                <a:ea typeface="+mn-ea"/>
                <a:cs typeface="Arial" charset="0"/>
              </a:defRPr>
            </a:lvl2pPr>
            <a:lvl3pPr marL="914400" algn="ctr" rtl="0" fontAlgn="base">
              <a:spcBef>
                <a:spcPct val="0"/>
              </a:spcBef>
              <a:spcAft>
                <a:spcPct val="0"/>
              </a:spcAft>
              <a:defRPr sz="600" b="1" kern="1200">
                <a:solidFill>
                  <a:schemeClr val="tx1"/>
                </a:solidFill>
                <a:latin typeface="Arial" charset="0"/>
                <a:ea typeface="+mn-ea"/>
                <a:cs typeface="Arial" charset="0"/>
              </a:defRPr>
            </a:lvl3pPr>
            <a:lvl4pPr marL="1371600" algn="ctr" rtl="0" fontAlgn="base">
              <a:spcBef>
                <a:spcPct val="0"/>
              </a:spcBef>
              <a:spcAft>
                <a:spcPct val="0"/>
              </a:spcAft>
              <a:defRPr sz="600" b="1" kern="1200">
                <a:solidFill>
                  <a:schemeClr val="tx1"/>
                </a:solidFill>
                <a:latin typeface="Arial" charset="0"/>
                <a:ea typeface="+mn-ea"/>
                <a:cs typeface="Arial" charset="0"/>
              </a:defRPr>
            </a:lvl4pPr>
            <a:lvl5pPr marL="1828800" algn="ctr" rtl="0" fontAlgn="base">
              <a:spcBef>
                <a:spcPct val="0"/>
              </a:spcBef>
              <a:spcAft>
                <a:spcPct val="0"/>
              </a:spcAft>
              <a:defRPr sz="600" b="1" kern="1200">
                <a:solidFill>
                  <a:schemeClr val="tx1"/>
                </a:solidFill>
                <a:latin typeface="Arial" charset="0"/>
                <a:ea typeface="+mn-ea"/>
                <a:cs typeface="Arial" charset="0"/>
              </a:defRPr>
            </a:lvl5pPr>
            <a:lvl6pPr marL="2286000" algn="l" defTabSz="914400" rtl="0" eaLnBrk="1" latinLnBrk="0" hangingPunct="1">
              <a:defRPr sz="600" b="1" kern="1200">
                <a:solidFill>
                  <a:schemeClr val="tx1"/>
                </a:solidFill>
                <a:latin typeface="Arial" charset="0"/>
                <a:ea typeface="+mn-ea"/>
                <a:cs typeface="Arial" charset="0"/>
              </a:defRPr>
            </a:lvl6pPr>
            <a:lvl7pPr marL="2743200" algn="l" defTabSz="914400" rtl="0" eaLnBrk="1" latinLnBrk="0" hangingPunct="1">
              <a:defRPr sz="600" b="1" kern="1200">
                <a:solidFill>
                  <a:schemeClr val="tx1"/>
                </a:solidFill>
                <a:latin typeface="Arial" charset="0"/>
                <a:ea typeface="+mn-ea"/>
                <a:cs typeface="Arial" charset="0"/>
              </a:defRPr>
            </a:lvl7pPr>
            <a:lvl8pPr marL="3200400" algn="l" defTabSz="914400" rtl="0" eaLnBrk="1" latinLnBrk="0" hangingPunct="1">
              <a:defRPr sz="600" b="1" kern="1200">
                <a:solidFill>
                  <a:schemeClr val="tx1"/>
                </a:solidFill>
                <a:latin typeface="Arial" charset="0"/>
                <a:ea typeface="+mn-ea"/>
                <a:cs typeface="Arial" charset="0"/>
              </a:defRPr>
            </a:lvl8pPr>
            <a:lvl9pPr marL="3657600" algn="l" defTabSz="914400" rtl="0" eaLnBrk="1" latinLnBrk="0" hangingPunct="1">
              <a:defRPr sz="600" b="1" kern="1200">
                <a:solidFill>
                  <a:schemeClr val="tx1"/>
                </a:solidFill>
                <a:latin typeface="Arial" charset="0"/>
                <a:ea typeface="+mn-ea"/>
                <a:cs typeface="Arial" charset="0"/>
              </a:defRPr>
            </a:lvl9pPr>
          </a:lstStyle>
          <a:p>
            <a:endParaRPr lang="en-US" sz="450">
              <a:solidFill>
                <a:srgbClr val="000000"/>
              </a:solidFill>
            </a:endParaRPr>
          </a:p>
        </p:txBody>
      </p:sp>
      <p:sp>
        <p:nvSpPr>
          <p:cNvPr id="6149" name="Rectangle 7"/>
          <p:cNvSpPr>
            <a:spLocks noGrp="1" noChangeArrowheads="1"/>
          </p:cNvSpPr>
          <p:nvPr>
            <p:ph idx="1"/>
          </p:nvPr>
        </p:nvSpPr>
        <p:spPr/>
        <p:txBody>
          <a:bodyPr/>
          <a:lstStyle/>
          <a:p>
            <a:pPr marL="342820" indent="-342820">
              <a:lnSpc>
                <a:spcPct val="95000"/>
              </a:lnSpc>
              <a:spcAft>
                <a:spcPct val="45000"/>
              </a:spcAft>
              <a:buFont typeface="+mj-lt"/>
              <a:buAutoNum type="arabicPeriod"/>
            </a:pPr>
            <a:r>
              <a:rPr lang="pl-PL" sz="1500" dirty="0"/>
              <a:t>Możliwość przeglądania dokumentacji projektowej </a:t>
            </a:r>
            <a:endParaRPr lang="en-US" sz="1500" dirty="0"/>
          </a:p>
          <a:p>
            <a:pPr marL="342820" indent="-342820">
              <a:lnSpc>
                <a:spcPct val="95000"/>
              </a:lnSpc>
              <a:spcAft>
                <a:spcPct val="45000"/>
              </a:spcAft>
              <a:buFont typeface="+mj-lt"/>
              <a:buAutoNum type="arabicPeriod"/>
            </a:pPr>
            <a:r>
              <a:rPr lang="pl-PL" sz="1500" dirty="0"/>
              <a:t>Wypełnianie formularzy kontrolnych</a:t>
            </a:r>
            <a:r>
              <a:rPr lang="en-US" sz="1500" dirty="0"/>
              <a:t> </a:t>
            </a:r>
            <a:r>
              <a:rPr lang="pl-PL" sz="1500" dirty="0"/>
              <a:t>i fotodokumentacja problemów</a:t>
            </a:r>
            <a:endParaRPr lang="en-US" sz="1500" dirty="0"/>
          </a:p>
          <a:p>
            <a:pPr marL="342820" indent="-342820">
              <a:lnSpc>
                <a:spcPct val="95000"/>
              </a:lnSpc>
              <a:spcAft>
                <a:spcPct val="45000"/>
              </a:spcAft>
              <a:buFont typeface="+mj-lt"/>
              <a:buAutoNum type="arabicPeriod"/>
            </a:pPr>
            <a:r>
              <a:rPr lang="pl-PL" sz="1500" dirty="0"/>
              <a:t>Adnotacje, chmurki rewizyjne na bieżąco, na dokumentacji.</a:t>
            </a:r>
            <a:endParaRPr lang="en-US" sz="1500" dirty="0"/>
          </a:p>
          <a:p>
            <a:pPr marL="342820" indent="-342820">
              <a:lnSpc>
                <a:spcPct val="95000"/>
              </a:lnSpc>
              <a:spcAft>
                <a:spcPct val="45000"/>
              </a:spcAft>
              <a:buFont typeface="+mj-lt"/>
              <a:buAutoNum type="arabicPeriod"/>
            </a:pPr>
            <a:r>
              <a:rPr lang="pl-PL" sz="1350" dirty="0"/>
              <a:t>Zamykanie problemów</a:t>
            </a:r>
            <a:r>
              <a:rPr lang="en-US" sz="1350" dirty="0"/>
              <a:t> </a:t>
            </a:r>
            <a:r>
              <a:rPr lang="pl-PL" sz="1350" dirty="0"/>
              <a:t>i komentowanie rzeczy pozostałych do zrobienia</a:t>
            </a:r>
            <a:endParaRPr lang="en-US" sz="1350" dirty="0"/>
          </a:p>
          <a:p>
            <a:pPr marL="342820" indent="-342820">
              <a:lnSpc>
                <a:spcPct val="95000"/>
              </a:lnSpc>
              <a:spcAft>
                <a:spcPct val="45000"/>
              </a:spcAft>
              <a:buFont typeface="+mj-lt"/>
              <a:buAutoNum type="arabicPeriod"/>
            </a:pPr>
            <a:r>
              <a:rPr lang="pl-PL" sz="1500" dirty="0">
                <a:solidFill>
                  <a:schemeClr val="bg2"/>
                </a:solidFill>
                <a:effectLst>
                  <a:outerShdw blurRad="38100" dist="38100" dir="2700000" algn="tl">
                    <a:srgbClr val="000000">
                      <a:alpha val="43137"/>
                    </a:srgbClr>
                  </a:outerShdw>
                </a:effectLst>
              </a:rPr>
              <a:t>Lista czynności do wykonania </a:t>
            </a:r>
            <a:endParaRPr lang="en-US" sz="1500" dirty="0">
              <a:solidFill>
                <a:schemeClr val="bg2"/>
              </a:solidFill>
              <a:effectLst>
                <a:outerShdw blurRad="38100" dist="38100" dir="2700000" algn="tl">
                  <a:srgbClr val="000000">
                    <a:alpha val="43137"/>
                  </a:srgbClr>
                </a:outerShdw>
              </a:effectLst>
            </a:endParaRPr>
          </a:p>
          <a:p>
            <a:pPr marL="342820" indent="-342820">
              <a:lnSpc>
                <a:spcPct val="95000"/>
              </a:lnSpc>
              <a:spcAft>
                <a:spcPct val="45000"/>
              </a:spcAft>
              <a:buFont typeface="+mj-lt"/>
              <a:buAutoNum type="arabicPeriod"/>
            </a:pPr>
            <a:r>
              <a:rPr lang="pl-PL" sz="1500" dirty="0"/>
              <a:t>Zarządzanie instalacją i uruchomieniem urządzeń (wyposażenia)</a:t>
            </a:r>
            <a:endParaRPr lang="en-US" sz="1500" dirty="0"/>
          </a:p>
          <a:p>
            <a:pPr marL="342820" indent="-342820">
              <a:lnSpc>
                <a:spcPct val="95000"/>
              </a:lnSpc>
              <a:spcAft>
                <a:spcPct val="45000"/>
              </a:spcAft>
              <a:buFont typeface="+mj-lt"/>
              <a:buAutoNum type="arabicPeriod"/>
            </a:pPr>
            <a:r>
              <a:rPr lang="pl-PL" sz="1500" dirty="0"/>
              <a:t>Dokumentacja do odbiorów inwestycji i późniejszej eksploatacji</a:t>
            </a:r>
            <a:endParaRPr lang="en-US" sz="1500" dirty="0"/>
          </a:p>
          <a:p>
            <a:pPr marL="0" indent="0">
              <a:lnSpc>
                <a:spcPct val="95000"/>
              </a:lnSpc>
              <a:spcAft>
                <a:spcPct val="45000"/>
              </a:spcAft>
              <a:buNone/>
            </a:pPr>
            <a:endParaRPr lang="en-US" sz="1500" dirty="0"/>
          </a:p>
          <a:p>
            <a:pPr marL="342820" indent="-342820">
              <a:lnSpc>
                <a:spcPct val="95000"/>
              </a:lnSpc>
              <a:spcAft>
                <a:spcPct val="45000"/>
              </a:spcAft>
              <a:buFont typeface="+mj-lt"/>
              <a:buAutoNum type="arabicPeriod"/>
            </a:pPr>
            <a:endParaRPr lang="en-US" dirty="0"/>
          </a:p>
          <a:p>
            <a:pPr marL="0" indent="0">
              <a:lnSpc>
                <a:spcPct val="95000"/>
              </a:lnSpc>
              <a:spcAft>
                <a:spcPct val="45000"/>
              </a:spcAft>
              <a:buNone/>
            </a:pPr>
            <a:endParaRPr lang="en-US" dirty="0"/>
          </a:p>
        </p:txBody>
      </p:sp>
      <p:pic>
        <p:nvPicPr>
          <p:cNvPr id="6152" name="Picture 9" descr="2 men on site copy" hidden="1"/>
          <p:cNvPicPr>
            <a:picLocks noChangeAspect="1" noChangeArrowheads="1"/>
          </p:cNvPicPr>
          <p:nvPr>
            <p:custDataLst>
              <p:tags r:id="rId1"/>
            </p:custDataLst>
          </p:nvPr>
        </p:nvPicPr>
        <p:blipFill>
          <a:blip r:embed="rId4" cstate="email">
            <a:extLst>
              <a:ext uri="{28A0092B-C50C-407E-A947-70E740481C1C}">
                <a14:useLocalDpi xmlns:a14="http://schemas.microsoft.com/office/drawing/2010/main"/>
              </a:ext>
            </a:extLst>
          </a:blip>
          <a:srcRect/>
          <a:stretch>
            <a:fillRect/>
          </a:stretch>
        </p:blipFill>
        <p:spPr bwMode="auto">
          <a:xfrm>
            <a:off x="5001817" y="2571753"/>
            <a:ext cx="2594372" cy="2150269"/>
          </a:xfrm>
          <a:prstGeom prst="rect">
            <a:avLst/>
          </a:prstGeom>
          <a:noFill/>
          <a:ln w="9525">
            <a:noFill/>
            <a:miter lim="800000"/>
            <a:headEnd/>
            <a:tailEnd/>
          </a:ln>
        </p:spPr>
      </p:pic>
      <p:pic>
        <p:nvPicPr>
          <p:cNvPr id="7" name="Picture 2" descr="C:\Users\krugj\Box Sync\Images\iStock_000023882017Small.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143000" y="3722916"/>
            <a:ext cx="6855219" cy="115784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8538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Rectangle 6"/>
          <p:cNvSpPr>
            <a:spLocks noGrp="1" noChangeArrowheads="1"/>
          </p:cNvSpPr>
          <p:nvPr>
            <p:ph type="title"/>
          </p:nvPr>
        </p:nvSpPr>
        <p:spPr/>
        <p:txBody>
          <a:bodyPr/>
          <a:lstStyle/>
          <a:p>
            <a:r>
              <a:rPr lang="en-US" dirty="0"/>
              <a:t>BIM 360 Field:  </a:t>
            </a:r>
            <a:r>
              <a:rPr lang="pl-PL" dirty="0"/>
              <a:t>Aplikacja na Ipad’a</a:t>
            </a:r>
            <a:endParaRPr lang="en-US" dirty="0"/>
          </a:p>
        </p:txBody>
      </p:sp>
      <p:sp>
        <p:nvSpPr>
          <p:cNvPr id="11" name="AutoShape 8"/>
          <p:cNvSpPr>
            <a:spLocks noChangeArrowheads="1"/>
          </p:cNvSpPr>
          <p:nvPr/>
        </p:nvSpPr>
        <p:spPr bwMode="auto">
          <a:xfrm>
            <a:off x="253834" y="2675302"/>
            <a:ext cx="6416392" cy="342900"/>
          </a:xfrm>
          <a:prstGeom prst="roundRect">
            <a:avLst>
              <a:gd name="adj" fmla="val 16667"/>
            </a:avLst>
          </a:prstGeom>
          <a:solidFill>
            <a:schemeClr val="accent4"/>
          </a:solidFill>
          <a:ln w="9525" algn="ctr">
            <a:noFill/>
            <a:round/>
            <a:headEnd/>
            <a:tailEnd/>
          </a:ln>
        </p:spPr>
        <p:txBody>
          <a:bodyPr wrap="none" lIns="68564" tIns="34282" rIns="68564" bIns="34282" anchor="ctr"/>
          <a:lstStyle>
            <a:defPPr>
              <a:defRPr lang="en-US"/>
            </a:defPPr>
            <a:lvl1pPr algn="ctr" rtl="0" fontAlgn="base">
              <a:spcBef>
                <a:spcPct val="0"/>
              </a:spcBef>
              <a:spcAft>
                <a:spcPct val="0"/>
              </a:spcAft>
              <a:defRPr sz="600" b="1" kern="1200">
                <a:solidFill>
                  <a:schemeClr val="tx1"/>
                </a:solidFill>
                <a:latin typeface="Arial" charset="0"/>
                <a:ea typeface="+mn-ea"/>
                <a:cs typeface="Arial" charset="0"/>
              </a:defRPr>
            </a:lvl1pPr>
            <a:lvl2pPr marL="457200" algn="ctr" rtl="0" fontAlgn="base">
              <a:spcBef>
                <a:spcPct val="0"/>
              </a:spcBef>
              <a:spcAft>
                <a:spcPct val="0"/>
              </a:spcAft>
              <a:defRPr sz="600" b="1" kern="1200">
                <a:solidFill>
                  <a:schemeClr val="tx1"/>
                </a:solidFill>
                <a:latin typeface="Arial" charset="0"/>
                <a:ea typeface="+mn-ea"/>
                <a:cs typeface="Arial" charset="0"/>
              </a:defRPr>
            </a:lvl2pPr>
            <a:lvl3pPr marL="914400" algn="ctr" rtl="0" fontAlgn="base">
              <a:spcBef>
                <a:spcPct val="0"/>
              </a:spcBef>
              <a:spcAft>
                <a:spcPct val="0"/>
              </a:spcAft>
              <a:defRPr sz="600" b="1" kern="1200">
                <a:solidFill>
                  <a:schemeClr val="tx1"/>
                </a:solidFill>
                <a:latin typeface="Arial" charset="0"/>
                <a:ea typeface="+mn-ea"/>
                <a:cs typeface="Arial" charset="0"/>
              </a:defRPr>
            </a:lvl3pPr>
            <a:lvl4pPr marL="1371600" algn="ctr" rtl="0" fontAlgn="base">
              <a:spcBef>
                <a:spcPct val="0"/>
              </a:spcBef>
              <a:spcAft>
                <a:spcPct val="0"/>
              </a:spcAft>
              <a:defRPr sz="600" b="1" kern="1200">
                <a:solidFill>
                  <a:schemeClr val="tx1"/>
                </a:solidFill>
                <a:latin typeface="Arial" charset="0"/>
                <a:ea typeface="+mn-ea"/>
                <a:cs typeface="Arial" charset="0"/>
              </a:defRPr>
            </a:lvl4pPr>
            <a:lvl5pPr marL="1828800" algn="ctr" rtl="0" fontAlgn="base">
              <a:spcBef>
                <a:spcPct val="0"/>
              </a:spcBef>
              <a:spcAft>
                <a:spcPct val="0"/>
              </a:spcAft>
              <a:defRPr sz="600" b="1" kern="1200">
                <a:solidFill>
                  <a:schemeClr val="tx1"/>
                </a:solidFill>
                <a:latin typeface="Arial" charset="0"/>
                <a:ea typeface="+mn-ea"/>
                <a:cs typeface="Arial" charset="0"/>
              </a:defRPr>
            </a:lvl5pPr>
            <a:lvl6pPr marL="2286000" algn="l" defTabSz="914400" rtl="0" eaLnBrk="1" latinLnBrk="0" hangingPunct="1">
              <a:defRPr sz="600" b="1" kern="1200">
                <a:solidFill>
                  <a:schemeClr val="tx1"/>
                </a:solidFill>
                <a:latin typeface="Arial" charset="0"/>
                <a:ea typeface="+mn-ea"/>
                <a:cs typeface="Arial" charset="0"/>
              </a:defRPr>
            </a:lvl6pPr>
            <a:lvl7pPr marL="2743200" algn="l" defTabSz="914400" rtl="0" eaLnBrk="1" latinLnBrk="0" hangingPunct="1">
              <a:defRPr sz="600" b="1" kern="1200">
                <a:solidFill>
                  <a:schemeClr val="tx1"/>
                </a:solidFill>
                <a:latin typeface="Arial" charset="0"/>
                <a:ea typeface="+mn-ea"/>
                <a:cs typeface="Arial" charset="0"/>
              </a:defRPr>
            </a:lvl7pPr>
            <a:lvl8pPr marL="3200400" algn="l" defTabSz="914400" rtl="0" eaLnBrk="1" latinLnBrk="0" hangingPunct="1">
              <a:defRPr sz="600" b="1" kern="1200">
                <a:solidFill>
                  <a:schemeClr val="tx1"/>
                </a:solidFill>
                <a:latin typeface="Arial" charset="0"/>
                <a:ea typeface="+mn-ea"/>
                <a:cs typeface="Arial" charset="0"/>
              </a:defRPr>
            </a:lvl8pPr>
            <a:lvl9pPr marL="3657600" algn="l" defTabSz="914400" rtl="0" eaLnBrk="1" latinLnBrk="0" hangingPunct="1">
              <a:defRPr sz="600" b="1" kern="1200">
                <a:solidFill>
                  <a:schemeClr val="tx1"/>
                </a:solidFill>
                <a:latin typeface="Arial" charset="0"/>
                <a:ea typeface="+mn-ea"/>
                <a:cs typeface="Arial" charset="0"/>
              </a:defRPr>
            </a:lvl9pPr>
          </a:lstStyle>
          <a:p>
            <a:endParaRPr lang="en-US" sz="450">
              <a:solidFill>
                <a:srgbClr val="000000"/>
              </a:solidFill>
            </a:endParaRPr>
          </a:p>
        </p:txBody>
      </p:sp>
      <p:sp>
        <p:nvSpPr>
          <p:cNvPr id="6149" name="Rectangle 7"/>
          <p:cNvSpPr>
            <a:spLocks noGrp="1" noChangeArrowheads="1"/>
          </p:cNvSpPr>
          <p:nvPr>
            <p:ph idx="1"/>
          </p:nvPr>
        </p:nvSpPr>
        <p:spPr/>
        <p:txBody>
          <a:bodyPr/>
          <a:lstStyle/>
          <a:p>
            <a:pPr marL="342820" indent="-342820">
              <a:lnSpc>
                <a:spcPct val="95000"/>
              </a:lnSpc>
              <a:spcAft>
                <a:spcPct val="45000"/>
              </a:spcAft>
              <a:buFont typeface="+mj-lt"/>
              <a:buAutoNum type="arabicPeriod"/>
            </a:pPr>
            <a:r>
              <a:rPr lang="pl-PL" sz="1500" dirty="0"/>
              <a:t>Możliwość przeglądania dokumentacji projektowej </a:t>
            </a:r>
            <a:endParaRPr lang="en-US" sz="1500" dirty="0"/>
          </a:p>
          <a:p>
            <a:pPr marL="342820" indent="-342820">
              <a:lnSpc>
                <a:spcPct val="95000"/>
              </a:lnSpc>
              <a:spcAft>
                <a:spcPct val="45000"/>
              </a:spcAft>
              <a:buFont typeface="+mj-lt"/>
              <a:buAutoNum type="arabicPeriod"/>
            </a:pPr>
            <a:r>
              <a:rPr lang="pl-PL" sz="1500" dirty="0"/>
              <a:t>Wypełnianie formularzy kontrolnych</a:t>
            </a:r>
            <a:r>
              <a:rPr lang="en-US" sz="1500" dirty="0"/>
              <a:t> </a:t>
            </a:r>
            <a:r>
              <a:rPr lang="pl-PL" sz="1500" dirty="0"/>
              <a:t>i fotodokumentacja problemów</a:t>
            </a:r>
            <a:endParaRPr lang="en-US" sz="1500" dirty="0"/>
          </a:p>
          <a:p>
            <a:pPr marL="342820" indent="-342820">
              <a:lnSpc>
                <a:spcPct val="95000"/>
              </a:lnSpc>
              <a:spcAft>
                <a:spcPct val="45000"/>
              </a:spcAft>
              <a:buFont typeface="+mj-lt"/>
              <a:buAutoNum type="arabicPeriod"/>
            </a:pPr>
            <a:r>
              <a:rPr lang="pl-PL" sz="1500" dirty="0"/>
              <a:t>Adnotacje, chmurki rewizyjne na bieżąco, na dokumentacji.</a:t>
            </a:r>
            <a:endParaRPr lang="en-US" sz="1500" dirty="0"/>
          </a:p>
          <a:p>
            <a:pPr marL="342820" indent="-342820">
              <a:lnSpc>
                <a:spcPct val="95000"/>
              </a:lnSpc>
              <a:spcAft>
                <a:spcPct val="45000"/>
              </a:spcAft>
              <a:buFont typeface="+mj-lt"/>
              <a:buAutoNum type="arabicPeriod"/>
            </a:pPr>
            <a:r>
              <a:rPr lang="pl-PL" sz="1350" dirty="0"/>
              <a:t>Zamykanie problemów</a:t>
            </a:r>
            <a:r>
              <a:rPr lang="en-US" sz="1350" dirty="0"/>
              <a:t> </a:t>
            </a:r>
            <a:r>
              <a:rPr lang="pl-PL" sz="1350" dirty="0"/>
              <a:t>i komentowanie rzeczy pozostałych do zrobienia</a:t>
            </a:r>
            <a:endParaRPr lang="en-US" sz="1350" dirty="0"/>
          </a:p>
          <a:p>
            <a:pPr marL="342820" indent="-342820">
              <a:lnSpc>
                <a:spcPct val="95000"/>
              </a:lnSpc>
              <a:spcAft>
                <a:spcPct val="45000"/>
              </a:spcAft>
              <a:buFont typeface="+mj-lt"/>
              <a:buAutoNum type="arabicPeriod"/>
            </a:pPr>
            <a:r>
              <a:rPr lang="pl-PL" sz="1500" dirty="0"/>
              <a:t>Lista czynności do wykonania </a:t>
            </a:r>
            <a:endParaRPr lang="en-US" sz="1500" dirty="0"/>
          </a:p>
          <a:p>
            <a:pPr marL="342820" indent="-342820">
              <a:lnSpc>
                <a:spcPct val="95000"/>
              </a:lnSpc>
              <a:spcAft>
                <a:spcPct val="45000"/>
              </a:spcAft>
              <a:buFont typeface="+mj-lt"/>
              <a:buAutoNum type="arabicPeriod"/>
            </a:pPr>
            <a:r>
              <a:rPr lang="pl-PL" sz="1500" dirty="0">
                <a:solidFill>
                  <a:schemeClr val="bg1"/>
                </a:solidFill>
                <a:effectLst>
                  <a:outerShdw blurRad="38100" dist="38100" dir="2700000" algn="tl">
                    <a:srgbClr val="000000">
                      <a:alpha val="43137"/>
                    </a:srgbClr>
                  </a:outerShdw>
                </a:effectLst>
              </a:rPr>
              <a:t>Zarządzanie instalacją i uruchomieniem urządzeń (wyposażenia)</a:t>
            </a:r>
            <a:endParaRPr lang="en-US" sz="1500" dirty="0">
              <a:solidFill>
                <a:schemeClr val="bg1"/>
              </a:solidFill>
              <a:effectLst>
                <a:outerShdw blurRad="38100" dist="38100" dir="2700000" algn="tl">
                  <a:srgbClr val="000000">
                    <a:alpha val="43137"/>
                  </a:srgbClr>
                </a:outerShdw>
              </a:effectLst>
            </a:endParaRPr>
          </a:p>
          <a:p>
            <a:pPr marL="342820" indent="-342820">
              <a:lnSpc>
                <a:spcPct val="95000"/>
              </a:lnSpc>
              <a:spcAft>
                <a:spcPct val="45000"/>
              </a:spcAft>
              <a:buFont typeface="+mj-lt"/>
              <a:buAutoNum type="arabicPeriod"/>
            </a:pPr>
            <a:r>
              <a:rPr lang="pl-PL" sz="1500" dirty="0"/>
              <a:t>Dokumentacja do odbiorów inwestycji i późniejszej eksploatacji</a:t>
            </a:r>
            <a:endParaRPr lang="en-US" sz="1500" dirty="0"/>
          </a:p>
          <a:p>
            <a:pPr marL="342820" indent="-342820">
              <a:lnSpc>
                <a:spcPct val="95000"/>
              </a:lnSpc>
              <a:spcAft>
                <a:spcPct val="45000"/>
              </a:spcAft>
              <a:buFont typeface="+mj-lt"/>
              <a:buAutoNum type="arabicPeriod"/>
            </a:pPr>
            <a:endParaRPr lang="en-US" dirty="0"/>
          </a:p>
          <a:p>
            <a:pPr marL="0" indent="0">
              <a:lnSpc>
                <a:spcPct val="95000"/>
              </a:lnSpc>
              <a:spcAft>
                <a:spcPct val="45000"/>
              </a:spcAft>
              <a:buNone/>
            </a:pPr>
            <a:endParaRPr lang="en-US" dirty="0"/>
          </a:p>
        </p:txBody>
      </p:sp>
      <p:pic>
        <p:nvPicPr>
          <p:cNvPr id="6152" name="Picture 9" descr="2 men on site copy" hidden="1"/>
          <p:cNvPicPr>
            <a:picLocks noChangeAspect="1" noChangeArrowheads="1"/>
          </p:cNvPicPr>
          <p:nvPr>
            <p:custDataLst>
              <p:tags r:id="rId1"/>
            </p:custDataLst>
          </p:nvPr>
        </p:nvPicPr>
        <p:blipFill>
          <a:blip r:embed="rId4" cstate="email">
            <a:extLst>
              <a:ext uri="{28A0092B-C50C-407E-A947-70E740481C1C}">
                <a14:useLocalDpi xmlns:a14="http://schemas.microsoft.com/office/drawing/2010/main"/>
              </a:ext>
            </a:extLst>
          </a:blip>
          <a:srcRect/>
          <a:stretch>
            <a:fillRect/>
          </a:stretch>
        </p:blipFill>
        <p:spPr bwMode="auto">
          <a:xfrm>
            <a:off x="5001817" y="2571753"/>
            <a:ext cx="2594372" cy="2150269"/>
          </a:xfrm>
          <a:prstGeom prst="rect">
            <a:avLst/>
          </a:prstGeom>
          <a:noFill/>
          <a:ln w="9525">
            <a:noFill/>
            <a:miter lim="800000"/>
            <a:headEnd/>
            <a:tailEnd/>
          </a:ln>
        </p:spPr>
      </p:pic>
      <p:pic>
        <p:nvPicPr>
          <p:cNvPr id="7" name="Picture 2" descr="C:\Users\krugj\Box Sync\Images\iStock_000023882017Small.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143000" y="3722916"/>
            <a:ext cx="6855219" cy="115784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4870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400177" y="1497958"/>
            <a:ext cx="6365081" cy="2474201"/>
            <a:chOff x="342900" y="1997277"/>
            <a:chExt cx="8486775" cy="3298934"/>
          </a:xfrm>
        </p:grpSpPr>
        <p:grpSp>
          <p:nvGrpSpPr>
            <p:cNvPr id="12" name="Group 11"/>
            <p:cNvGrpSpPr/>
            <p:nvPr/>
          </p:nvGrpSpPr>
          <p:grpSpPr>
            <a:xfrm>
              <a:off x="342900" y="1997277"/>
              <a:ext cx="8486775" cy="3298934"/>
              <a:chOff x="0" y="1673427"/>
              <a:chExt cx="8486775" cy="3298934"/>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13158"/>
              <a:stretch/>
            </p:blipFill>
            <p:spPr>
              <a:xfrm>
                <a:off x="0" y="1673427"/>
                <a:ext cx="8486775" cy="3298934"/>
              </a:xfrm>
              <a:prstGeom prst="rect">
                <a:avLst/>
              </a:prstGeom>
            </p:spPr>
          </p:pic>
          <p:pic>
            <p:nvPicPr>
              <p:cNvPr id="15"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0565" t="28677" r="19124" b="39926"/>
              <a:stretch/>
            </p:blipFill>
            <p:spPr bwMode="auto">
              <a:xfrm>
                <a:off x="2801769" y="2535032"/>
                <a:ext cx="914400" cy="304125"/>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contourClr>
                  <a:srgbClr val="FFFFFF"/>
                </a:contourClr>
              </a:sp3d>
              <a:extLst/>
            </p:spPr>
          </p:pic>
        </p:grpSp>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24305" t="23531" r="6545" b="10646"/>
            <a:stretch/>
          </p:blipFill>
          <p:spPr>
            <a:xfrm>
              <a:off x="3238500" y="2968498"/>
              <a:ext cx="151265" cy="143992"/>
            </a:xfrm>
            <a:prstGeom prst="rect">
              <a:avLst/>
            </a:prstGeom>
            <a:scene3d>
              <a:camera prst="perspectiveRelaxedModerately"/>
              <a:lightRig rig="threePt" dir="t"/>
            </a:scene3d>
          </p:spPr>
        </p:pic>
      </p:grpSp>
      <p:sp>
        <p:nvSpPr>
          <p:cNvPr id="2" name="Title 1"/>
          <p:cNvSpPr>
            <a:spLocks noGrp="1"/>
          </p:cNvSpPr>
          <p:nvPr>
            <p:ph type="title"/>
          </p:nvPr>
        </p:nvSpPr>
        <p:spPr>
          <a:xfrm>
            <a:off x="1383957" y="117886"/>
            <a:ext cx="6199632" cy="747172"/>
          </a:xfrm>
        </p:spPr>
        <p:txBody>
          <a:bodyPr/>
          <a:lstStyle/>
          <a:p>
            <a:r>
              <a:rPr lang="pl-PL" sz="1800" dirty="0"/>
              <a:t>Skan kodu kreskowego w celu identyfikacji urządzenia </a:t>
            </a:r>
            <a:endParaRPr lang="en-US" sz="1800" dirty="0"/>
          </a:p>
        </p:txBody>
      </p:sp>
      <p:grpSp>
        <p:nvGrpSpPr>
          <p:cNvPr id="30" name="Group 29"/>
          <p:cNvGrpSpPr/>
          <p:nvPr/>
        </p:nvGrpSpPr>
        <p:grpSpPr>
          <a:xfrm>
            <a:off x="1562059" y="690816"/>
            <a:ext cx="4864895" cy="3966845"/>
            <a:chOff x="558745" y="921088"/>
            <a:chExt cx="6486526" cy="5289126"/>
          </a:xfrm>
        </p:grpSpPr>
        <p:pic>
          <p:nvPicPr>
            <p:cNvPr id="22" name="Picture 21"/>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8745" y="921088"/>
              <a:ext cx="6486526" cy="5289126"/>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04297" y="1758281"/>
              <a:ext cx="4919224" cy="3690019"/>
            </a:xfrm>
            <a:prstGeom prst="rect">
              <a:avLst/>
            </a:prstGeom>
          </p:spPr>
        </p:pic>
      </p:grpSp>
      <p:sp>
        <p:nvSpPr>
          <p:cNvPr id="27" name="Rectangle 26"/>
          <p:cNvSpPr/>
          <p:nvPr/>
        </p:nvSpPr>
        <p:spPr bwMode="auto">
          <a:xfrm>
            <a:off x="3450433" y="2144163"/>
            <a:ext cx="803672" cy="228094"/>
          </a:xfrm>
          <a:prstGeom prst="rect">
            <a:avLst/>
          </a:prstGeom>
          <a:noFill/>
          <a:ln w="25400" cap="flat" cmpd="sng" algn="ctr">
            <a:solidFill>
              <a:schemeClr val="accent1"/>
            </a:solidFill>
            <a:prstDash val="dash"/>
            <a:round/>
            <a:headEnd type="none" w="med" len="med"/>
            <a:tailEnd type="none" w="med" len="med"/>
          </a:ln>
          <a:effectLst/>
        </p:spPr>
        <p:txBody>
          <a:bodyPr vert="horz" wrap="square" lIns="48198" tIns="24099" rIns="48198" bIns="24099" numCol="1" rtlCol="0" anchor="t" anchorCtr="0" compatLnSpc="1">
            <a:prstTxWarp prst="textNoShape">
              <a:avLst/>
            </a:prstTxWarp>
          </a:bodyPr>
          <a:lstStyle/>
          <a:p>
            <a:pPr algn="ctr" defTabSz="685761"/>
            <a:endParaRPr lang="en-US" sz="2400">
              <a:solidFill>
                <a:srgbClr val="000000"/>
              </a:solidFill>
              <a:latin typeface="Gill Sans" charset="0"/>
              <a:ea typeface="ヒラギノ角ゴ Pro W3" charset="0"/>
              <a:cs typeface="ヒラギノ角ゴ Pro W3" charset="0"/>
              <a:sym typeface="Gill Sans" charset="0"/>
            </a:endParaRPr>
          </a:p>
        </p:txBody>
      </p:sp>
      <p:grpSp>
        <p:nvGrpSpPr>
          <p:cNvPr id="7" name="Group 6"/>
          <p:cNvGrpSpPr/>
          <p:nvPr/>
        </p:nvGrpSpPr>
        <p:grpSpPr>
          <a:xfrm>
            <a:off x="3450434" y="784528"/>
            <a:ext cx="4120120" cy="1587728"/>
            <a:chOff x="3076577" y="1046037"/>
            <a:chExt cx="5493493" cy="2116970"/>
          </a:xfrm>
        </p:grpSpPr>
        <p:grpSp>
          <p:nvGrpSpPr>
            <p:cNvPr id="6" name="Group 5"/>
            <p:cNvGrpSpPr/>
            <p:nvPr/>
          </p:nvGrpSpPr>
          <p:grpSpPr>
            <a:xfrm>
              <a:off x="3076577" y="1046037"/>
              <a:ext cx="5493493" cy="2116970"/>
              <a:chOff x="3076577" y="1046037"/>
              <a:chExt cx="5493493" cy="2116970"/>
            </a:xfrm>
          </p:grpSpPr>
          <p:cxnSp>
            <p:nvCxnSpPr>
              <p:cNvPr id="24" name="Straight Connector 23"/>
              <p:cNvCxnSpPr/>
              <p:nvPr/>
            </p:nvCxnSpPr>
            <p:spPr bwMode="auto">
              <a:xfrm flipH="1">
                <a:off x="3076577" y="1323975"/>
                <a:ext cx="2143124" cy="1534907"/>
              </a:xfrm>
              <a:prstGeom prst="line">
                <a:avLst/>
              </a:prstGeom>
              <a:solidFill>
                <a:schemeClr val="accent1"/>
              </a:solidFill>
              <a:ln w="25400" cap="flat" cmpd="sng" algn="ctr">
                <a:solidFill>
                  <a:srgbClr val="FF0000"/>
                </a:solidFill>
                <a:prstDash val="solid"/>
                <a:round/>
                <a:headEnd type="none" w="med" len="med"/>
                <a:tailEnd type="none" w="med" len="med"/>
              </a:ln>
              <a:effectLst/>
            </p:spPr>
          </p:cxnSp>
          <p:cxnSp>
            <p:nvCxnSpPr>
              <p:cNvPr id="32" name="Straight Connector 31"/>
              <p:cNvCxnSpPr/>
              <p:nvPr/>
            </p:nvCxnSpPr>
            <p:spPr bwMode="auto">
              <a:xfrm flipH="1">
                <a:off x="4137274" y="2017119"/>
                <a:ext cx="4262132" cy="1145888"/>
              </a:xfrm>
              <a:prstGeom prst="line">
                <a:avLst/>
              </a:prstGeom>
              <a:solidFill>
                <a:schemeClr val="accent1"/>
              </a:solidFill>
              <a:ln w="25400" cap="flat" cmpd="sng" algn="ctr">
                <a:solidFill>
                  <a:srgbClr val="FF0000"/>
                </a:solidFill>
                <a:prstDash val="solid"/>
                <a:round/>
                <a:headEnd type="none" w="med" len="med"/>
                <a:tailEnd type="none" w="med" len="med"/>
              </a:ln>
              <a:effectLst/>
            </p:spPr>
          </p:cxnSp>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13382" y="1046037"/>
                <a:ext cx="3656688" cy="1348504"/>
              </a:xfrm>
              <a:prstGeom prst="ellipse">
                <a:avLst/>
              </a:prstGeom>
              <a:ln w="38100">
                <a:solidFill>
                  <a:srgbClr val="FF0000"/>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grpSp>
        <p:sp>
          <p:nvSpPr>
            <p:cNvPr id="4" name="Oval 3"/>
            <p:cNvSpPr/>
            <p:nvPr/>
          </p:nvSpPr>
          <p:spPr>
            <a:xfrm>
              <a:off x="5293189" y="1539163"/>
              <a:ext cx="718724" cy="701928"/>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48198" tIns="24099" rIns="48198" bIns="24099" rtlCol="0" anchor="ctr"/>
            <a:lstStyle/>
            <a:p>
              <a:pPr algn="ctr"/>
              <a:endParaRPr lang="en-US" sz="1350"/>
            </a:p>
          </p:txBody>
        </p:sp>
      </p:grpSp>
    </p:spTree>
    <p:extLst>
      <p:ext uri="{BB962C8B-B14F-4D97-AF65-F5344CB8AC3E}">
        <p14:creationId xmlns:p14="http://schemas.microsoft.com/office/powerpoint/2010/main" val="2747962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1026" name="Picture 2" descr="C:\_Products\BIM 360\Images\Field-Feature-Images\2014-05-20 14.24.4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_Products\BIM 360\Images\Field-Feature-Images\2014-05-20 14.28.0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_Products\BIM 360\Images\Field-Feature-Images\2014-05-20 14.27.5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_Products\BIM 360\Images\Field-Feature-Images\2014-05-20 14.27.4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_Products\BIM 360\Images\Field-Feature-Images\2014-05-20 14.27.1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_Products\BIM 360\Images\Field-Feature-Images\2014-05-20 14.25.15.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_Products\BIM 360\Images\Field-Feature-Images\2014-05-20 14.24.59.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_Products\BIM 360\Images\Field-Feature-Images\2014-05-20 14.24.53.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1120443" y="1"/>
            <a:ext cx="6880557" cy="5161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0709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1026" name="Picture 2" descr="C:\_Products\BIM 360\Images\Field-Feature-Images\2014-05-20 14.24.4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_Products\BIM 360\Images\Field-Feature-Images\2014-05-20 14.28.0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_Products\BIM 360\Images\Field-Feature-Images\2014-05-20 14.27.5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_Products\BIM 360\Images\Field-Feature-Images\2014-05-20 14.27.4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_Products\BIM 360\Images\Field-Feature-Images\2014-05-20 14.27.1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_Products\BIM 360\Images\Field-Feature-Images\2014-05-20 14.25.15.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_Products\BIM 360\Images\Field-Feature-Images\2014-05-20 14.24.59.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_Products\BIM 360\Images\Field-Feature-Images\2014-05-20 14.24.53.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1120444" y="1"/>
            <a:ext cx="6880556" cy="5161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0577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1026" name="Picture 2" descr="C:\_Products\BIM 360\Images\Field-Feature-Images\2014-05-20 14.24.4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_Products\BIM 360\Images\Field-Feature-Images\2014-05-20 14.28.0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_Products\BIM 360\Images\Field-Feature-Images\2014-05-20 14.27.5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_Products\BIM 360\Images\Field-Feature-Images\2014-05-20 14.27.4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_Products\BIM 360\Images\Field-Feature-Images\2014-05-20 14.27.1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_Products\BIM 360\Images\Field-Feature-Images\2014-05-20 14.25.15.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_Products\BIM 360\Images\Field-Feature-Images\2014-05-20 14.24.59.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_Products\BIM 360\Images\Field-Feature-Images\2014-05-20 14.24.53.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1120444" y="1"/>
            <a:ext cx="6880556" cy="5161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529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1026" name="Picture 2" descr="C:\_Products\BIM 360\Images\Field-Feature-Images\2014-05-20 14.24.4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_Products\BIM 360\Images\Field-Feature-Images\2014-05-20 14.28.0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_Products\BIM 360\Images\Field-Feature-Images\2014-05-20 14.27.5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_Products\BIM 360\Images\Field-Feature-Images\2014-05-20 14.27.4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_Products\BIM 360\Images\Field-Feature-Images\2014-05-20 14.27.1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_Products\BIM 360\Images\Field-Feature-Images\2014-05-20 14.25.15.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_Products\BIM 360\Images\Field-Feature-Images\2014-05-20 14.24.59.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_Products\BIM 360\Images\Field-Feature-Images\2014-05-20 14.24.53.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1120444" y="1"/>
            <a:ext cx="6880556" cy="5161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0884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Rectangle 6"/>
          <p:cNvSpPr>
            <a:spLocks noGrp="1" noChangeArrowheads="1"/>
          </p:cNvSpPr>
          <p:nvPr>
            <p:ph type="title"/>
          </p:nvPr>
        </p:nvSpPr>
        <p:spPr/>
        <p:txBody>
          <a:bodyPr/>
          <a:lstStyle/>
          <a:p>
            <a:r>
              <a:rPr lang="en-US" dirty="0"/>
              <a:t>BIM 360 Field:  </a:t>
            </a:r>
            <a:r>
              <a:rPr lang="pl-PL" dirty="0"/>
              <a:t>Aplikacja na Ipad’a</a:t>
            </a:r>
            <a:endParaRPr lang="en-US" dirty="0"/>
          </a:p>
        </p:txBody>
      </p:sp>
      <p:sp>
        <p:nvSpPr>
          <p:cNvPr id="11" name="AutoShape 8"/>
          <p:cNvSpPr>
            <a:spLocks noChangeArrowheads="1"/>
          </p:cNvSpPr>
          <p:nvPr/>
        </p:nvSpPr>
        <p:spPr bwMode="auto">
          <a:xfrm>
            <a:off x="293250" y="2996715"/>
            <a:ext cx="6416392" cy="342900"/>
          </a:xfrm>
          <a:prstGeom prst="roundRect">
            <a:avLst>
              <a:gd name="adj" fmla="val 16667"/>
            </a:avLst>
          </a:prstGeom>
          <a:solidFill>
            <a:schemeClr val="accent4"/>
          </a:solidFill>
          <a:ln w="9525" algn="ctr">
            <a:noFill/>
            <a:round/>
            <a:headEnd/>
            <a:tailEnd/>
          </a:ln>
        </p:spPr>
        <p:txBody>
          <a:bodyPr wrap="none" lIns="68564" tIns="34282" rIns="68564" bIns="34282" anchor="ctr"/>
          <a:lstStyle>
            <a:defPPr>
              <a:defRPr lang="en-US"/>
            </a:defPPr>
            <a:lvl1pPr algn="ctr" rtl="0" fontAlgn="base">
              <a:spcBef>
                <a:spcPct val="0"/>
              </a:spcBef>
              <a:spcAft>
                <a:spcPct val="0"/>
              </a:spcAft>
              <a:defRPr sz="600" b="1" kern="1200">
                <a:solidFill>
                  <a:schemeClr val="tx1"/>
                </a:solidFill>
                <a:latin typeface="Arial" charset="0"/>
                <a:ea typeface="+mn-ea"/>
                <a:cs typeface="Arial" charset="0"/>
              </a:defRPr>
            </a:lvl1pPr>
            <a:lvl2pPr marL="457200" algn="ctr" rtl="0" fontAlgn="base">
              <a:spcBef>
                <a:spcPct val="0"/>
              </a:spcBef>
              <a:spcAft>
                <a:spcPct val="0"/>
              </a:spcAft>
              <a:defRPr sz="600" b="1" kern="1200">
                <a:solidFill>
                  <a:schemeClr val="tx1"/>
                </a:solidFill>
                <a:latin typeface="Arial" charset="0"/>
                <a:ea typeface="+mn-ea"/>
                <a:cs typeface="Arial" charset="0"/>
              </a:defRPr>
            </a:lvl2pPr>
            <a:lvl3pPr marL="914400" algn="ctr" rtl="0" fontAlgn="base">
              <a:spcBef>
                <a:spcPct val="0"/>
              </a:spcBef>
              <a:spcAft>
                <a:spcPct val="0"/>
              </a:spcAft>
              <a:defRPr sz="600" b="1" kern="1200">
                <a:solidFill>
                  <a:schemeClr val="tx1"/>
                </a:solidFill>
                <a:latin typeface="Arial" charset="0"/>
                <a:ea typeface="+mn-ea"/>
                <a:cs typeface="Arial" charset="0"/>
              </a:defRPr>
            </a:lvl3pPr>
            <a:lvl4pPr marL="1371600" algn="ctr" rtl="0" fontAlgn="base">
              <a:spcBef>
                <a:spcPct val="0"/>
              </a:spcBef>
              <a:spcAft>
                <a:spcPct val="0"/>
              </a:spcAft>
              <a:defRPr sz="600" b="1" kern="1200">
                <a:solidFill>
                  <a:schemeClr val="tx1"/>
                </a:solidFill>
                <a:latin typeface="Arial" charset="0"/>
                <a:ea typeface="+mn-ea"/>
                <a:cs typeface="Arial" charset="0"/>
              </a:defRPr>
            </a:lvl4pPr>
            <a:lvl5pPr marL="1828800" algn="ctr" rtl="0" fontAlgn="base">
              <a:spcBef>
                <a:spcPct val="0"/>
              </a:spcBef>
              <a:spcAft>
                <a:spcPct val="0"/>
              </a:spcAft>
              <a:defRPr sz="600" b="1" kern="1200">
                <a:solidFill>
                  <a:schemeClr val="tx1"/>
                </a:solidFill>
                <a:latin typeface="Arial" charset="0"/>
                <a:ea typeface="+mn-ea"/>
                <a:cs typeface="Arial" charset="0"/>
              </a:defRPr>
            </a:lvl5pPr>
            <a:lvl6pPr marL="2286000" algn="l" defTabSz="914400" rtl="0" eaLnBrk="1" latinLnBrk="0" hangingPunct="1">
              <a:defRPr sz="600" b="1" kern="1200">
                <a:solidFill>
                  <a:schemeClr val="tx1"/>
                </a:solidFill>
                <a:latin typeface="Arial" charset="0"/>
                <a:ea typeface="+mn-ea"/>
                <a:cs typeface="Arial" charset="0"/>
              </a:defRPr>
            </a:lvl6pPr>
            <a:lvl7pPr marL="2743200" algn="l" defTabSz="914400" rtl="0" eaLnBrk="1" latinLnBrk="0" hangingPunct="1">
              <a:defRPr sz="600" b="1" kern="1200">
                <a:solidFill>
                  <a:schemeClr val="tx1"/>
                </a:solidFill>
                <a:latin typeface="Arial" charset="0"/>
                <a:ea typeface="+mn-ea"/>
                <a:cs typeface="Arial" charset="0"/>
              </a:defRPr>
            </a:lvl7pPr>
            <a:lvl8pPr marL="3200400" algn="l" defTabSz="914400" rtl="0" eaLnBrk="1" latinLnBrk="0" hangingPunct="1">
              <a:defRPr sz="600" b="1" kern="1200">
                <a:solidFill>
                  <a:schemeClr val="tx1"/>
                </a:solidFill>
                <a:latin typeface="Arial" charset="0"/>
                <a:ea typeface="+mn-ea"/>
                <a:cs typeface="Arial" charset="0"/>
              </a:defRPr>
            </a:lvl8pPr>
            <a:lvl9pPr marL="3657600" algn="l" defTabSz="914400" rtl="0" eaLnBrk="1" latinLnBrk="0" hangingPunct="1">
              <a:defRPr sz="600" b="1" kern="1200">
                <a:solidFill>
                  <a:schemeClr val="tx1"/>
                </a:solidFill>
                <a:latin typeface="Arial" charset="0"/>
                <a:ea typeface="+mn-ea"/>
                <a:cs typeface="Arial" charset="0"/>
              </a:defRPr>
            </a:lvl9pPr>
          </a:lstStyle>
          <a:p>
            <a:endParaRPr lang="en-US" sz="450">
              <a:solidFill>
                <a:srgbClr val="000000"/>
              </a:solidFill>
            </a:endParaRPr>
          </a:p>
        </p:txBody>
      </p:sp>
      <p:sp>
        <p:nvSpPr>
          <p:cNvPr id="6149" name="Rectangle 7"/>
          <p:cNvSpPr>
            <a:spLocks noGrp="1" noChangeArrowheads="1"/>
          </p:cNvSpPr>
          <p:nvPr>
            <p:ph idx="1"/>
          </p:nvPr>
        </p:nvSpPr>
        <p:spPr/>
        <p:txBody>
          <a:bodyPr/>
          <a:lstStyle/>
          <a:p>
            <a:pPr marL="342820" indent="-342820">
              <a:lnSpc>
                <a:spcPct val="95000"/>
              </a:lnSpc>
              <a:spcAft>
                <a:spcPct val="45000"/>
              </a:spcAft>
              <a:buFont typeface="+mj-lt"/>
              <a:buAutoNum type="arabicPeriod"/>
            </a:pPr>
            <a:r>
              <a:rPr lang="pl-PL" sz="1500" dirty="0"/>
              <a:t>Możliwość przeglądania dokumentacji projektowej </a:t>
            </a:r>
            <a:endParaRPr lang="en-US" sz="1500" dirty="0"/>
          </a:p>
          <a:p>
            <a:pPr marL="342820" indent="-342820">
              <a:lnSpc>
                <a:spcPct val="95000"/>
              </a:lnSpc>
              <a:spcAft>
                <a:spcPct val="45000"/>
              </a:spcAft>
              <a:buFont typeface="+mj-lt"/>
              <a:buAutoNum type="arabicPeriod"/>
            </a:pPr>
            <a:r>
              <a:rPr lang="pl-PL" sz="1500" dirty="0"/>
              <a:t>Wypełnianie formularzy kontrolnych</a:t>
            </a:r>
            <a:r>
              <a:rPr lang="en-US" sz="1500" dirty="0"/>
              <a:t> </a:t>
            </a:r>
            <a:r>
              <a:rPr lang="pl-PL" sz="1500" dirty="0"/>
              <a:t>i fotodokumentacja problemów</a:t>
            </a:r>
            <a:endParaRPr lang="en-US" sz="1500" dirty="0"/>
          </a:p>
          <a:p>
            <a:pPr marL="342820" indent="-342820">
              <a:lnSpc>
                <a:spcPct val="95000"/>
              </a:lnSpc>
              <a:spcAft>
                <a:spcPct val="45000"/>
              </a:spcAft>
              <a:buFont typeface="+mj-lt"/>
              <a:buAutoNum type="arabicPeriod"/>
            </a:pPr>
            <a:r>
              <a:rPr lang="pl-PL" sz="1500" dirty="0"/>
              <a:t>Adnotacje, chmurki rewizyjne na bieżąco, na dokumentacji.</a:t>
            </a:r>
            <a:endParaRPr lang="en-US" sz="1500" dirty="0"/>
          </a:p>
          <a:p>
            <a:pPr marL="342820" indent="-342820">
              <a:lnSpc>
                <a:spcPct val="95000"/>
              </a:lnSpc>
              <a:spcAft>
                <a:spcPct val="45000"/>
              </a:spcAft>
              <a:buFont typeface="+mj-lt"/>
              <a:buAutoNum type="arabicPeriod"/>
            </a:pPr>
            <a:r>
              <a:rPr lang="pl-PL" sz="1350" dirty="0"/>
              <a:t>Zamykanie problemów</a:t>
            </a:r>
            <a:r>
              <a:rPr lang="en-US" sz="1350" dirty="0"/>
              <a:t> </a:t>
            </a:r>
            <a:r>
              <a:rPr lang="pl-PL" sz="1350" dirty="0"/>
              <a:t>i komentowanie rzeczy pozostałych do zrobienia</a:t>
            </a:r>
            <a:endParaRPr lang="en-US" sz="1350" dirty="0"/>
          </a:p>
          <a:p>
            <a:pPr marL="342820" indent="-342820">
              <a:lnSpc>
                <a:spcPct val="95000"/>
              </a:lnSpc>
              <a:spcAft>
                <a:spcPct val="45000"/>
              </a:spcAft>
              <a:buFont typeface="+mj-lt"/>
              <a:buAutoNum type="arabicPeriod"/>
            </a:pPr>
            <a:r>
              <a:rPr lang="pl-PL" sz="1500" dirty="0"/>
              <a:t>Lista czynności do wykonania </a:t>
            </a:r>
            <a:endParaRPr lang="en-US" sz="1500" dirty="0"/>
          </a:p>
          <a:p>
            <a:pPr marL="342820" indent="-342820">
              <a:lnSpc>
                <a:spcPct val="95000"/>
              </a:lnSpc>
              <a:spcAft>
                <a:spcPct val="45000"/>
              </a:spcAft>
              <a:buFont typeface="+mj-lt"/>
              <a:buAutoNum type="arabicPeriod"/>
            </a:pPr>
            <a:r>
              <a:rPr lang="pl-PL" sz="1500" dirty="0"/>
              <a:t>Zarządzanie instalacją i uruchomieniem urządzeń (wyposażenia)</a:t>
            </a:r>
            <a:endParaRPr lang="en-US" sz="1500" dirty="0"/>
          </a:p>
          <a:p>
            <a:pPr marL="342820" indent="-342820">
              <a:lnSpc>
                <a:spcPct val="95000"/>
              </a:lnSpc>
              <a:spcAft>
                <a:spcPct val="45000"/>
              </a:spcAft>
              <a:buFont typeface="+mj-lt"/>
              <a:buAutoNum type="arabicPeriod"/>
            </a:pPr>
            <a:r>
              <a:rPr lang="pl-PL" sz="1500" dirty="0">
                <a:solidFill>
                  <a:schemeClr val="bg2"/>
                </a:solidFill>
                <a:effectLst>
                  <a:outerShdw blurRad="38100" dist="38100" dir="2700000" algn="tl">
                    <a:srgbClr val="000000">
                      <a:alpha val="43137"/>
                    </a:srgbClr>
                  </a:outerShdw>
                </a:effectLst>
              </a:rPr>
              <a:t>Dokumentacja do odbiorów inwestycji i późniejszej eksploatacji</a:t>
            </a:r>
            <a:endParaRPr lang="en-US" sz="1500" dirty="0">
              <a:solidFill>
                <a:schemeClr val="bg2"/>
              </a:solidFill>
              <a:effectLst>
                <a:outerShdw blurRad="38100" dist="38100" dir="2700000" algn="tl">
                  <a:srgbClr val="000000">
                    <a:alpha val="43137"/>
                  </a:srgbClr>
                </a:outerShdw>
              </a:effectLst>
            </a:endParaRPr>
          </a:p>
        </p:txBody>
      </p:sp>
      <p:pic>
        <p:nvPicPr>
          <p:cNvPr id="6152" name="Picture 9" descr="2 men on site copy" hidden="1"/>
          <p:cNvPicPr>
            <a:picLocks noChangeAspect="1" noChangeArrowheads="1"/>
          </p:cNvPicPr>
          <p:nvPr>
            <p:custDataLst>
              <p:tags r:id="rId1"/>
            </p:custDataLst>
          </p:nvPr>
        </p:nvPicPr>
        <p:blipFill>
          <a:blip r:embed="rId4" cstate="email">
            <a:extLst>
              <a:ext uri="{28A0092B-C50C-407E-A947-70E740481C1C}">
                <a14:useLocalDpi xmlns:a14="http://schemas.microsoft.com/office/drawing/2010/main"/>
              </a:ext>
            </a:extLst>
          </a:blip>
          <a:srcRect/>
          <a:stretch>
            <a:fillRect/>
          </a:stretch>
        </p:blipFill>
        <p:spPr bwMode="auto">
          <a:xfrm>
            <a:off x="5001817" y="2571753"/>
            <a:ext cx="2594372" cy="2150269"/>
          </a:xfrm>
          <a:prstGeom prst="rect">
            <a:avLst/>
          </a:prstGeom>
          <a:noFill/>
          <a:ln w="9525">
            <a:noFill/>
            <a:miter lim="800000"/>
            <a:headEnd/>
            <a:tailEnd/>
          </a:ln>
        </p:spPr>
      </p:pic>
      <p:pic>
        <p:nvPicPr>
          <p:cNvPr id="7" name="Picture 2" descr="C:\Users\krugj\Box Sync\Images\iStock_000023882017Small.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143000" y="3722916"/>
            <a:ext cx="6855219" cy="115784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2269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07972" lvl="1" indent="0">
              <a:buNone/>
            </a:pPr>
            <a:endParaRPr lang="en-US" sz="1050" dirty="0"/>
          </a:p>
          <a:p>
            <a:pPr lvl="1"/>
            <a:endParaRPr lang="en-US" sz="1050" dirty="0"/>
          </a:p>
          <a:p>
            <a:pPr lvl="1"/>
            <a:endParaRPr lang="en-US" sz="1050" dirty="0"/>
          </a:p>
          <a:p>
            <a:pPr lvl="1"/>
            <a:endParaRPr lang="en-US" sz="1050" dirty="0"/>
          </a:p>
        </p:txBody>
      </p:sp>
      <p:sp>
        <p:nvSpPr>
          <p:cNvPr id="4" name="Title 3"/>
          <p:cNvSpPr>
            <a:spLocks noGrp="1"/>
          </p:cNvSpPr>
          <p:nvPr>
            <p:ph type="title"/>
          </p:nvPr>
        </p:nvSpPr>
        <p:spPr/>
        <p:txBody>
          <a:bodyPr/>
          <a:lstStyle/>
          <a:p>
            <a:r>
              <a:rPr lang="en-US" dirty="0"/>
              <a:t>BIM 360 Field:  Commissioning</a:t>
            </a:r>
          </a:p>
        </p:txBody>
      </p:sp>
      <p:pic>
        <p:nvPicPr>
          <p:cNvPr id="7170" name="Picture 2" descr="C:\Users\krugj\Desktop\iStock_000001232036Small.jpg"/>
          <p:cNvPicPr>
            <a:picLocks noChangeAspect="1" noChangeArrowheads="1"/>
          </p:cNvPicPr>
          <p:nvPr/>
        </p:nvPicPr>
        <p:blipFill rotWithShape="1">
          <a:blip r:embed="rId3" cstate="email">
            <a:duotone>
              <a:prstClr val="black"/>
              <a:srgbClr val="D9C3A5">
                <a:tint val="50000"/>
                <a:satMod val="180000"/>
              </a:srgbClr>
            </a:duotone>
            <a:extLst>
              <a:ext uri="{28A0092B-C50C-407E-A947-70E740481C1C}">
                <a14:useLocalDpi xmlns:a14="http://schemas.microsoft.com/office/drawing/2010/main"/>
              </a:ext>
            </a:extLst>
          </a:blip>
          <a:srcRect/>
          <a:stretch/>
        </p:blipFill>
        <p:spPr bwMode="auto">
          <a:xfrm>
            <a:off x="1267691" y="2262236"/>
            <a:ext cx="3037115" cy="2560706"/>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399300" y="765763"/>
            <a:ext cx="2780813" cy="1158044"/>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257175" indent="-257175">
              <a:buFont typeface="Arial" pitchFamily="34" charset="0"/>
              <a:buChar char="•"/>
            </a:pPr>
            <a:r>
              <a:rPr lang="pl-PL" sz="1350" b="1" dirty="0">
                <a:effectLst>
                  <a:outerShdw blurRad="38100" dist="38100" dir="2700000" algn="tl">
                    <a:srgbClr val="000000">
                      <a:alpha val="43137"/>
                    </a:srgbClr>
                  </a:outerShdw>
                </a:effectLst>
              </a:rPr>
              <a:t>Duże prawdopodobieństwo zagubienia lub utraty</a:t>
            </a:r>
            <a:endParaRPr lang="en-US" sz="1350" b="1" dirty="0">
              <a:effectLst>
                <a:outerShdw blurRad="38100" dist="38100" dir="2700000" algn="tl">
                  <a:srgbClr val="000000">
                    <a:alpha val="43137"/>
                  </a:srgbClr>
                </a:outerShdw>
              </a:effectLst>
            </a:endParaRPr>
          </a:p>
          <a:p>
            <a:pPr marL="257175" indent="-257175">
              <a:buFont typeface="Arial" pitchFamily="34" charset="0"/>
              <a:buChar char="•"/>
            </a:pPr>
            <a:r>
              <a:rPr lang="pl-PL" sz="1350" b="1" dirty="0">
                <a:effectLst>
                  <a:outerShdw blurRad="38100" dist="38100" dir="2700000" algn="tl">
                    <a:srgbClr val="000000">
                      <a:alpha val="43137"/>
                    </a:srgbClr>
                  </a:outerShdw>
                </a:effectLst>
              </a:rPr>
              <a:t>Czasochłonne przy wprowadzaniu danych</a:t>
            </a:r>
            <a:endParaRPr lang="en-US" sz="1350" b="1" dirty="0">
              <a:effectLst>
                <a:outerShdw blurRad="38100" dist="38100" dir="2700000" algn="tl">
                  <a:srgbClr val="000000">
                    <a:alpha val="43137"/>
                  </a:srgbClr>
                </a:outerShdw>
              </a:effectLst>
            </a:endParaRPr>
          </a:p>
        </p:txBody>
      </p:sp>
      <p:sp>
        <p:nvSpPr>
          <p:cNvPr id="9" name="Rounded Rectangle 8"/>
          <p:cNvSpPr/>
          <p:nvPr/>
        </p:nvSpPr>
        <p:spPr>
          <a:xfrm>
            <a:off x="4509656" y="765763"/>
            <a:ext cx="3384467" cy="1158044"/>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257175" indent="-257175">
              <a:buFont typeface="Arial" pitchFamily="34" charset="0"/>
              <a:buChar char="•"/>
            </a:pPr>
            <a:r>
              <a:rPr lang="pl-PL" sz="1500" b="1" dirty="0">
                <a:effectLst>
                  <a:outerShdw blurRad="38100" dist="38100" dir="2700000" algn="tl">
                    <a:srgbClr val="000000">
                      <a:alpha val="43137"/>
                    </a:srgbClr>
                  </a:outerShdw>
                </a:effectLst>
              </a:rPr>
              <a:t>Łatwość wprowadzania danych</a:t>
            </a:r>
            <a:endParaRPr lang="en-US" sz="1500" b="1" dirty="0">
              <a:effectLst>
                <a:outerShdw blurRad="38100" dist="38100" dir="2700000" algn="tl">
                  <a:srgbClr val="000000">
                    <a:alpha val="43137"/>
                  </a:srgbClr>
                </a:outerShdw>
              </a:effectLst>
            </a:endParaRPr>
          </a:p>
          <a:p>
            <a:pPr marL="257175" indent="-257175">
              <a:buFont typeface="Arial" pitchFamily="34" charset="0"/>
              <a:buChar char="•"/>
            </a:pPr>
            <a:r>
              <a:rPr lang="pl-PL" sz="1500" b="1" dirty="0">
                <a:effectLst>
                  <a:outerShdw blurRad="38100" dist="38100" dir="2700000" algn="tl">
                    <a:srgbClr val="000000">
                      <a:alpha val="43137"/>
                    </a:srgbClr>
                  </a:outerShdw>
                </a:effectLst>
              </a:rPr>
              <a:t>Cyfrowe dane</a:t>
            </a:r>
          </a:p>
          <a:p>
            <a:pPr marL="257175" indent="-257175">
              <a:buFont typeface="Arial" pitchFamily="34" charset="0"/>
              <a:buChar char="•"/>
            </a:pPr>
            <a:endParaRPr lang="en-US" sz="1500" b="1" dirty="0">
              <a:effectLst>
                <a:outerShdw blurRad="38100" dist="38100" dir="2700000" algn="tl">
                  <a:srgbClr val="000000">
                    <a:alpha val="43137"/>
                  </a:srgbClr>
                </a:outerShdw>
              </a:effectLst>
            </a:endParaRPr>
          </a:p>
        </p:txBody>
      </p:sp>
      <p:grpSp>
        <p:nvGrpSpPr>
          <p:cNvPr id="5" name="Group 4"/>
          <p:cNvGrpSpPr/>
          <p:nvPr/>
        </p:nvGrpSpPr>
        <p:grpSpPr>
          <a:xfrm>
            <a:off x="4447310" y="2026308"/>
            <a:ext cx="3553691" cy="2801000"/>
            <a:chOff x="4405745" y="2701744"/>
            <a:chExt cx="4738255" cy="3734666"/>
          </a:xfrm>
        </p:grpSpPr>
        <p:pic>
          <p:nvPicPr>
            <p:cNvPr id="7" name="Picture 2" descr="C:\Users\krugj\Desktop\documentation-of-equipment-larg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05745" y="2701744"/>
              <a:ext cx="4738255" cy="373466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_Products\BIM 360\Images\Field-Feature-Images\2014-06-03 14.23.5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8570" y="3097763"/>
              <a:ext cx="3820106" cy="286508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6104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grpSp>
        <p:nvGrpSpPr>
          <p:cNvPr id="6" name="Group 5"/>
          <p:cNvGrpSpPr>
            <a:grpSpLocks noChangeAspect="1"/>
          </p:cNvGrpSpPr>
          <p:nvPr/>
        </p:nvGrpSpPr>
        <p:grpSpPr>
          <a:xfrm>
            <a:off x="1143000" y="1025"/>
            <a:ext cx="6123215" cy="4826283"/>
            <a:chOff x="4405745" y="2701744"/>
            <a:chExt cx="4738255" cy="3734666"/>
          </a:xfrm>
        </p:grpSpPr>
        <p:pic>
          <p:nvPicPr>
            <p:cNvPr id="7" name="Picture 2" descr="C:\Users\krugj\Desktop\documentation-of-equipment-larg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05745" y="2701744"/>
              <a:ext cx="4738255" cy="37346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_Products\BIM 360\Images\Field-Feature-Images\2014-06-03 14.23.5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8570" y="3097763"/>
              <a:ext cx="3820106" cy="2865080"/>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63481" y="3212961"/>
            <a:ext cx="2331125" cy="156296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20198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958" y="129047"/>
            <a:ext cx="8228172" cy="554604"/>
          </a:xfrm>
        </p:spPr>
        <p:txBody>
          <a:bodyPr/>
          <a:lstStyle/>
          <a:p>
            <a:pPr algn="l"/>
            <a:r>
              <a:rPr lang="pl-PL" sz="3200" dirty="0">
                <a:solidFill>
                  <a:schemeClr val="accent6">
                    <a:lumMod val="75000"/>
                  </a:schemeClr>
                </a:solidFill>
                <a:latin typeface="Calibri" panose="020F0502020204030204" pitchFamily="34" charset="0"/>
              </a:rPr>
              <a:t>A360 TEAM:</a:t>
            </a:r>
            <a:endParaRPr lang="en-US" sz="3200" dirty="0">
              <a:solidFill>
                <a:srgbClr val="002060"/>
              </a:solidFill>
              <a:latin typeface="Calibri" panose="020F0502020204030204" pitchFamily="34" charset="0"/>
              <a:cs typeface="Arial" pitchFamily="34" charset="0"/>
            </a:endParaRPr>
          </a:p>
        </p:txBody>
      </p:sp>
      <p:sp>
        <p:nvSpPr>
          <p:cNvPr id="5" name="Content Placeholder 1"/>
          <p:cNvSpPr txBox="1">
            <a:spLocks/>
          </p:cNvSpPr>
          <p:nvPr/>
        </p:nvSpPr>
        <p:spPr>
          <a:xfrm>
            <a:off x="457915" y="1670942"/>
            <a:ext cx="8228215" cy="3263752"/>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tifakt ElementOfc"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tifakt ElementOfc"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tifakt ElementOfc"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tifakt ElementOfc"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tifakt ElementOfc"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
                <a:schemeClr val="accent5">
                  <a:lumMod val="90000"/>
                  <a:lumOff val="10000"/>
                </a:schemeClr>
              </a:buClr>
            </a:pPr>
            <a:endParaRPr lang="en-US" sz="2400" dirty="0">
              <a:solidFill>
                <a:schemeClr val="bg2">
                  <a:lumMod val="50000"/>
                </a:schemeClr>
              </a:solidFill>
              <a:latin typeface="Calibri" panose="020F0502020204030204" pitchFamily="34" charset="0"/>
            </a:endParaRPr>
          </a:p>
          <a:p>
            <a:pPr>
              <a:buClr>
                <a:schemeClr val="accent6">
                  <a:lumMod val="75000"/>
                </a:schemeClr>
              </a:buClr>
            </a:pPr>
            <a:r>
              <a:rPr lang="pl-PL" sz="2400" dirty="0">
                <a:solidFill>
                  <a:schemeClr val="bg2">
                    <a:lumMod val="50000"/>
                  </a:schemeClr>
                </a:solidFill>
                <a:latin typeface="Calibri" panose="020F0502020204030204" pitchFamily="34" charset="0"/>
              </a:rPr>
              <a:t>Dzielenie danych projektowych</a:t>
            </a:r>
            <a:endParaRPr lang="en-US" sz="2400" dirty="0">
              <a:solidFill>
                <a:schemeClr val="bg2">
                  <a:lumMod val="50000"/>
                </a:schemeClr>
              </a:solidFill>
              <a:latin typeface="Calibri" panose="020F0502020204030204" pitchFamily="34" charset="0"/>
            </a:endParaRPr>
          </a:p>
          <a:p>
            <a:pPr>
              <a:buClr>
                <a:schemeClr val="accent5">
                  <a:lumMod val="90000"/>
                  <a:lumOff val="10000"/>
                </a:schemeClr>
              </a:buClr>
            </a:pPr>
            <a:endParaRPr lang="en-US" sz="2400" dirty="0">
              <a:solidFill>
                <a:schemeClr val="bg2">
                  <a:lumMod val="50000"/>
                </a:schemeClr>
              </a:solidFill>
              <a:latin typeface="Calibri" panose="020F0502020204030204" pitchFamily="34" charset="0"/>
            </a:endParaRPr>
          </a:p>
          <a:p>
            <a:pPr>
              <a:buClr>
                <a:schemeClr val="accent6">
                  <a:lumMod val="75000"/>
                </a:schemeClr>
              </a:buClr>
            </a:pPr>
            <a:r>
              <a:rPr lang="pl-PL" sz="2400" dirty="0">
                <a:solidFill>
                  <a:schemeClr val="bg2">
                    <a:lumMod val="50000"/>
                  </a:schemeClr>
                </a:solidFill>
                <a:latin typeface="Calibri" panose="020F0502020204030204" pitchFamily="34" charset="0"/>
              </a:rPr>
              <a:t>Przeglądanie danych projektowych</a:t>
            </a:r>
            <a:endParaRPr lang="en-US" sz="2400" dirty="0">
              <a:solidFill>
                <a:schemeClr val="bg2">
                  <a:lumMod val="50000"/>
                </a:schemeClr>
              </a:solidFill>
              <a:latin typeface="Calibri" panose="020F0502020204030204" pitchFamily="34" charset="0"/>
            </a:endParaRPr>
          </a:p>
          <a:p>
            <a:pPr>
              <a:buClr>
                <a:schemeClr val="accent5">
                  <a:lumMod val="90000"/>
                  <a:lumOff val="10000"/>
                </a:schemeClr>
              </a:buClr>
            </a:pPr>
            <a:endParaRPr lang="en-US" sz="2400" dirty="0">
              <a:solidFill>
                <a:schemeClr val="bg2">
                  <a:lumMod val="50000"/>
                </a:schemeClr>
              </a:solidFill>
              <a:latin typeface="Calibri" panose="020F0502020204030204" pitchFamily="34" charset="0"/>
            </a:endParaRPr>
          </a:p>
          <a:p>
            <a:pPr>
              <a:buClr>
                <a:schemeClr val="accent6">
                  <a:lumMod val="75000"/>
                </a:schemeClr>
              </a:buClr>
            </a:pPr>
            <a:r>
              <a:rPr lang="pl-PL" sz="2400" dirty="0">
                <a:solidFill>
                  <a:schemeClr val="bg2">
                    <a:lumMod val="50000"/>
                  </a:schemeClr>
                </a:solidFill>
                <a:latin typeface="Calibri" panose="020F0502020204030204" pitchFamily="34" charset="0"/>
              </a:rPr>
              <a:t>Wyszukiwanie danych projektowych</a:t>
            </a:r>
            <a:endParaRPr lang="en-US" sz="2400" dirty="0">
              <a:solidFill>
                <a:schemeClr val="bg2">
                  <a:lumMod val="50000"/>
                </a:schemeClr>
              </a:solidFill>
              <a:latin typeface="Calibri" panose="020F0502020204030204" pitchFamily="34" charset="0"/>
            </a:endParaRPr>
          </a:p>
        </p:txBody>
      </p:sp>
      <p:sp>
        <p:nvSpPr>
          <p:cNvPr id="35" name="Rectangle 34"/>
          <p:cNvSpPr/>
          <p:nvPr/>
        </p:nvSpPr>
        <p:spPr>
          <a:xfrm>
            <a:off x="378470" y="876649"/>
            <a:ext cx="8387104" cy="461665"/>
          </a:xfrm>
          <a:prstGeom prst="rect">
            <a:avLst/>
          </a:prstGeom>
        </p:spPr>
        <p:txBody>
          <a:bodyPr wrap="none">
            <a:spAutoFit/>
          </a:bodyPr>
          <a:lstStyle/>
          <a:p>
            <a:pPr marL="66862" indent="0">
              <a:buClr>
                <a:schemeClr val="accent5">
                  <a:lumMod val="90000"/>
                  <a:lumOff val="10000"/>
                </a:schemeClr>
              </a:buClr>
              <a:buFont typeface="Arial" panose="020B0604020202020204" pitchFamily="34" charset="0"/>
              <a:buNone/>
            </a:pPr>
            <a:r>
              <a:rPr lang="pl-PL" sz="2400" u="sng" dirty="0">
                <a:latin typeface="Calibri" panose="020F0502020204030204" pitchFamily="34" charset="0"/>
              </a:rPr>
              <a:t>Wspólna praca w jednym centralnym obszarze roboczym na A360</a:t>
            </a:r>
            <a:endParaRPr lang="en-US" sz="2400" u="sng" dirty="0">
              <a:latin typeface="Calibri" panose="020F0502020204030204" pitchFamily="34" charset="0"/>
            </a:endParaRPr>
          </a:p>
        </p:txBody>
      </p:sp>
      <p:pic>
        <p:nvPicPr>
          <p:cNvPr id="3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7581" y="1531312"/>
            <a:ext cx="1310427" cy="1648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5616" y="2341498"/>
            <a:ext cx="1426057" cy="1675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7349" y="3179456"/>
            <a:ext cx="1360396" cy="1676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09071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5">
                                            <p:txEl>
                                              <p:pRg st="1" end="1"/>
                                            </p:txEl>
                                          </p:spTgt>
                                        </p:tgtEl>
                                        <p:attrNameLst>
                                          <p:attrName>style.color</p:attrName>
                                        </p:attrNameLst>
                                      </p:cBhvr>
                                      <p:to>
                                        <a:schemeClr val="tx1"/>
                                      </p:to>
                                    </p:animClr>
                                  </p:childTnLst>
                                  <p:subTnLst>
                                    <p:animClr clrSpc="rgb" dir="cw">
                                      <p:cBhvr override="childStyle">
                                        <p:cTn dur="1" fill="hold" display="0" masterRel="nextClick" afterEffect="1"/>
                                        <p:tgtEl>
                                          <p:spTgt spid="5">
                                            <p:txEl>
                                              <p:pRg st="1" end="1"/>
                                            </p:txEl>
                                          </p:spTgt>
                                        </p:tgtEl>
                                        <p:attrNameLst>
                                          <p:attrName>ppt_c</p:attrName>
                                        </p:attrNameLst>
                                      </p:cBhvr>
                                      <p:to>
                                        <a:srgbClr val="8A8A8A"/>
                                      </p:to>
                                    </p:animClr>
                                  </p:subTnLst>
                                </p:cTn>
                              </p:par>
                              <p:par>
                                <p:cTn id="7" presetID="10"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mph" presetSubtype="2" fill="hold" nodeType="clickEffect">
                                  <p:stCondLst>
                                    <p:cond delay="0"/>
                                  </p:stCondLst>
                                  <p:childTnLst>
                                    <p:animClr clrSpc="rgb" dir="cw">
                                      <p:cBhvr override="childStyle">
                                        <p:cTn id="13" dur="2000" fill="hold"/>
                                        <p:tgtEl>
                                          <p:spTgt spid="5">
                                            <p:txEl>
                                              <p:pRg st="3" end="3"/>
                                            </p:txEl>
                                          </p:spTgt>
                                        </p:tgtEl>
                                        <p:attrNameLst>
                                          <p:attrName>style.color</p:attrName>
                                        </p:attrNameLst>
                                      </p:cBhvr>
                                      <p:to>
                                        <a:schemeClr val="tx1"/>
                                      </p:to>
                                    </p:animClr>
                                  </p:childTnLst>
                                  <p:subTnLst>
                                    <p:animClr clrSpc="rgb" dir="cw">
                                      <p:cBhvr override="childStyle">
                                        <p:cTn dur="1" fill="hold" display="0" masterRel="nextClick" afterEffect="1"/>
                                        <p:tgtEl>
                                          <p:spTgt spid="5">
                                            <p:txEl>
                                              <p:pRg st="3" end="3"/>
                                            </p:txEl>
                                          </p:spTgt>
                                        </p:tgtEl>
                                        <p:attrNameLst>
                                          <p:attrName>ppt_c</p:attrName>
                                        </p:attrNameLst>
                                      </p:cBhvr>
                                      <p:to>
                                        <a:srgbClr val="8A8A8A"/>
                                      </p:to>
                                    </p:animClr>
                                  </p:sub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mph" presetSubtype="2" fill="hold" nodeType="clickEffect">
                                  <p:stCondLst>
                                    <p:cond delay="0"/>
                                  </p:stCondLst>
                                  <p:childTnLst>
                                    <p:animClr clrSpc="rgb" dir="cw">
                                      <p:cBhvr override="childStyle">
                                        <p:cTn id="20" dur="2000" fill="hold"/>
                                        <p:tgtEl>
                                          <p:spTgt spid="5">
                                            <p:txEl>
                                              <p:pRg st="5" end="5"/>
                                            </p:txEl>
                                          </p:spTgt>
                                        </p:tgtEl>
                                        <p:attrNameLst>
                                          <p:attrName>style.color</p:attrName>
                                        </p:attrNameLst>
                                      </p:cBhvr>
                                      <p:to>
                                        <a:schemeClr val="tx1"/>
                                      </p:to>
                                    </p:animClr>
                                  </p:childTnLst>
                                  <p:subTnLst>
                                    <p:animClr clrSpc="rgb" dir="cw">
                                      <p:cBhvr override="childStyle">
                                        <p:cTn dur="1" fill="hold" display="0" masterRel="nextClick" afterEffect="1"/>
                                        <p:tgtEl>
                                          <p:spTgt spid="5">
                                            <p:txEl>
                                              <p:pRg st="5" end="5"/>
                                            </p:txEl>
                                          </p:spTgt>
                                        </p:tgtEl>
                                        <p:attrNameLst>
                                          <p:attrName>ppt_c</p:attrName>
                                        </p:attrNameLst>
                                      </p:cBhvr>
                                      <p:to>
                                        <a:srgbClr val="8A8A8A"/>
                                      </p:to>
                                    </p:animClr>
                                  </p:subTnLst>
                                </p:cTn>
                              </p:par>
                              <p:par>
                                <p:cTn id="21" presetID="10" presetClass="entr" presetSubtype="0"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2220" y="482859"/>
            <a:ext cx="6523169" cy="5143500"/>
          </a:xfrm>
          <a:prstGeom prst="rect">
            <a:avLst/>
          </a:prstGeom>
        </p:spPr>
      </p:pic>
      <p:sp>
        <p:nvSpPr>
          <p:cNvPr id="3" name="Title 2"/>
          <p:cNvSpPr>
            <a:spLocks noGrp="1"/>
          </p:cNvSpPr>
          <p:nvPr>
            <p:ph type="title"/>
          </p:nvPr>
        </p:nvSpPr>
        <p:spPr/>
        <p:txBody>
          <a:bodyPr/>
          <a:lstStyle/>
          <a:p>
            <a:endParaRPr lang="en-US"/>
          </a:p>
        </p:txBody>
      </p:sp>
      <p:pic>
        <p:nvPicPr>
          <p:cNvPr id="7171" name="Picture 3" descr="C:\Users\krugj\Desktop\object-level-data-access-larg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89640" y="82206"/>
            <a:ext cx="4111462" cy="231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790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C:\Users\krugj\Desktop\iStock_000005218332Small.jpg"/>
          <p:cNvPicPr>
            <a:picLocks noChangeAspect="1" noChangeArrowheads="1"/>
          </p:cNvPicPr>
          <p:nvPr/>
        </p:nvPicPr>
        <p:blipFill rotWithShape="1">
          <a:blip r:embed="rId4"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1125185" y="694707"/>
            <a:ext cx="6858000" cy="4126232"/>
          </a:xfrm>
          <a:prstGeom prst="rect">
            <a:avLst/>
          </a:prstGeom>
          <a:noFill/>
          <a:effectLst>
            <a:glow>
              <a:schemeClr val="accent1"/>
            </a:glow>
            <a:softEdge rad="635000"/>
          </a:effectLst>
        </p:spPr>
      </p:pic>
      <p:sp>
        <p:nvSpPr>
          <p:cNvPr id="2" name="Content Placeholder 1"/>
          <p:cNvSpPr>
            <a:spLocks noGrp="1"/>
          </p:cNvSpPr>
          <p:nvPr>
            <p:ph idx="1"/>
          </p:nvPr>
        </p:nvSpPr>
        <p:spPr>
          <a:xfrm>
            <a:off x="5787674" y="633126"/>
            <a:ext cx="2115356" cy="2564821"/>
          </a:xfrm>
        </p:spPr>
        <p:txBody>
          <a:bodyPr/>
          <a:lstStyle/>
          <a:p>
            <a:r>
              <a:rPr lang="pl-PL" sz="1800" dirty="0"/>
              <a:t>Dostęp z przeglądarki internetowej</a:t>
            </a:r>
          </a:p>
          <a:p>
            <a:endParaRPr lang="en-US" sz="1800" dirty="0"/>
          </a:p>
          <a:p>
            <a:r>
              <a:rPr lang="pl-PL" sz="1800" dirty="0"/>
              <a:t>Dostęp do wszystkich narzędzi</a:t>
            </a:r>
          </a:p>
          <a:p>
            <a:endParaRPr lang="en-US" sz="1800" dirty="0"/>
          </a:p>
          <a:p>
            <a:r>
              <a:rPr lang="pl-PL" sz="1800" dirty="0"/>
              <a:t>Dostęp zależny od funkcji użytkownika</a:t>
            </a:r>
          </a:p>
          <a:p>
            <a:endParaRPr lang="en-US" sz="1800" dirty="0"/>
          </a:p>
          <a:p>
            <a:r>
              <a:rPr lang="pl-PL" sz="1800" dirty="0"/>
              <a:t>Bezpieczeństwo danych</a:t>
            </a:r>
            <a:endParaRPr lang="en-US" sz="1800" dirty="0"/>
          </a:p>
        </p:txBody>
      </p:sp>
      <p:sp>
        <p:nvSpPr>
          <p:cNvPr id="6150" name="Rectangle 6"/>
          <p:cNvSpPr>
            <a:spLocks noGrp="1" noChangeArrowheads="1"/>
          </p:cNvSpPr>
          <p:nvPr>
            <p:ph type="title"/>
          </p:nvPr>
        </p:nvSpPr>
        <p:spPr/>
        <p:txBody>
          <a:bodyPr/>
          <a:lstStyle/>
          <a:p>
            <a:r>
              <a:rPr lang="en-US" sz="1800" dirty="0"/>
              <a:t>BIM 360 Field:  </a:t>
            </a:r>
            <a:r>
              <a:rPr lang="pl-PL" sz="1800" dirty="0"/>
              <a:t>Interface z przeglądarki internetowej</a:t>
            </a:r>
            <a:r>
              <a:rPr lang="en-US" sz="1800" dirty="0"/>
              <a:t/>
            </a:r>
            <a:br>
              <a:rPr lang="en-US" sz="1800" dirty="0"/>
            </a:br>
            <a:endParaRPr lang="en-US" sz="1800" dirty="0"/>
          </a:p>
        </p:txBody>
      </p:sp>
      <p:pic>
        <p:nvPicPr>
          <p:cNvPr id="6152" name="Picture 9" descr="2 men on site copy" hidden="1"/>
          <p:cNvPicPr>
            <a:picLocks noChangeAspect="1" noChangeArrowheads="1"/>
          </p:cNvPicPr>
          <p:nvPr>
            <p:custDataLst>
              <p:tags r:id="rId1"/>
            </p:custDataLst>
          </p:nvPr>
        </p:nvPicPr>
        <p:blipFill>
          <a:blip r:embed="rId5" cstate="email">
            <a:extLst>
              <a:ext uri="{28A0092B-C50C-407E-A947-70E740481C1C}">
                <a14:useLocalDpi xmlns:a14="http://schemas.microsoft.com/office/drawing/2010/main"/>
              </a:ext>
            </a:extLst>
          </a:blip>
          <a:srcRect/>
          <a:stretch>
            <a:fillRect/>
          </a:stretch>
        </p:blipFill>
        <p:spPr bwMode="auto">
          <a:xfrm>
            <a:off x="5001817" y="2571753"/>
            <a:ext cx="2594372" cy="2150269"/>
          </a:xfrm>
          <a:prstGeom prst="rect">
            <a:avLst/>
          </a:prstGeom>
          <a:noFill/>
          <a:ln w="9525">
            <a:noFill/>
            <a:miter lim="800000"/>
            <a:headEnd/>
            <a:tailEnd/>
          </a:ln>
        </p:spPr>
      </p:pic>
      <p:grpSp>
        <p:nvGrpSpPr>
          <p:cNvPr id="7" name="Group 6"/>
          <p:cNvGrpSpPr/>
          <p:nvPr/>
        </p:nvGrpSpPr>
        <p:grpSpPr>
          <a:xfrm>
            <a:off x="784285" y="428226"/>
            <a:ext cx="5473929" cy="4293796"/>
            <a:chOff x="1828190" y="3083172"/>
            <a:chExt cx="4395997" cy="3448257"/>
          </a:xfrm>
        </p:grpSpPr>
        <p:pic>
          <p:nvPicPr>
            <p:cNvPr id="8" name="Picture 2" descr="C:\Users\krugj\Desktop\iStock_000019642637Small.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22" b="95814" l="9946" r="89919"/>
                      </a14:imgEffect>
                    </a14:imgLayer>
                  </a14:imgProps>
                </a:ext>
                <a:ext uri="{28A0092B-C50C-407E-A947-70E740481C1C}">
                  <a14:useLocalDpi xmlns:a14="http://schemas.microsoft.com/office/drawing/2010/main"/>
                </a:ext>
              </a:extLst>
            </a:blip>
            <a:srcRect/>
            <a:stretch>
              <a:fillRect/>
            </a:stretch>
          </p:blipFill>
          <p:spPr bwMode="auto">
            <a:xfrm>
              <a:off x="1828190" y="3083172"/>
              <a:ext cx="4395997" cy="3448257"/>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1"/>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395367" y="3582571"/>
              <a:ext cx="3218178" cy="1780999"/>
            </a:xfrm>
            <a:prstGeom prst="rect">
              <a:avLst/>
            </a:prstGeom>
            <a:ln w="38100">
              <a:solidFill>
                <a:schemeClr val="bg1"/>
              </a:solidFill>
            </a:ln>
            <a:effectLst>
              <a:outerShdw blurRad="190500" algn="tl" rotWithShape="0">
                <a:srgbClr val="000000">
                  <a:alpha val="70000"/>
                </a:srgbClr>
              </a:outerShdw>
            </a:effectLst>
          </p:spPr>
        </p:pic>
      </p:grpSp>
    </p:spTree>
    <p:extLst>
      <p:ext uri="{BB962C8B-B14F-4D97-AF65-F5344CB8AC3E}">
        <p14:creationId xmlns:p14="http://schemas.microsoft.com/office/powerpoint/2010/main" val="1179351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dirty="0"/>
              <a:t>BIM 360 Field:  </a:t>
            </a:r>
            <a:r>
              <a:rPr lang="pl-PL" sz="1800" dirty="0"/>
              <a:t>Strona startowa zarządzania projektem</a:t>
            </a:r>
            <a:endParaRPr lang="en-US" sz="1800" dirty="0"/>
          </a:p>
        </p:txBody>
      </p:sp>
      <p:sp>
        <p:nvSpPr>
          <p:cNvPr id="3" name="Content Placeholder 2"/>
          <p:cNvSpPr>
            <a:spLocks noGrp="1"/>
          </p:cNvSpPr>
          <p:nvPr>
            <p:ph idx="1"/>
          </p:nvPr>
        </p:nvSpPr>
        <p:spPr/>
        <p:txBody>
          <a:bodyPr/>
          <a:lstStyle/>
          <a:p>
            <a:endParaRPr lang="en-US"/>
          </a:p>
        </p:txBody>
      </p:sp>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56458" y="782242"/>
            <a:ext cx="6407270" cy="3771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1757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BIM 360 Field:  </a:t>
            </a:r>
            <a:r>
              <a:rPr lang="pl-PL" dirty="0"/>
              <a:t>Lista potencjalnych problemów</a:t>
            </a:r>
            <a:endParaRPr lang="en-US"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01702" y="796528"/>
            <a:ext cx="6407271" cy="3771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473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100" dirty="0"/>
              <a:t>BIM 360 Field:  </a:t>
            </a:r>
            <a:r>
              <a:rPr lang="pl-PL" sz="2100" dirty="0"/>
              <a:t>Otwórz lub zrób zestawienie PDF wraz z znacznikami problemów</a:t>
            </a:r>
            <a:endParaRPr lang="en-US" sz="21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67848" y="953815"/>
            <a:ext cx="5479723" cy="3951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201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8785" y="192027"/>
            <a:ext cx="6742216" cy="747172"/>
          </a:xfrm>
        </p:spPr>
        <p:txBody>
          <a:bodyPr/>
          <a:lstStyle/>
          <a:p>
            <a:r>
              <a:rPr lang="en-US" sz="1500" dirty="0"/>
              <a:t>BIM 360 Field: </a:t>
            </a:r>
            <a:r>
              <a:rPr lang="pl-PL" sz="1500" dirty="0"/>
              <a:t>Raporty wraz ze zdjęciami i innymi załącznkiami</a:t>
            </a:r>
            <a:endParaRPr lang="en-US" sz="15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34886" y="619387"/>
            <a:ext cx="5788670" cy="4174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1868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5946" y="192027"/>
            <a:ext cx="6399911" cy="747172"/>
          </a:xfrm>
        </p:spPr>
        <p:txBody>
          <a:bodyPr/>
          <a:lstStyle/>
          <a:p>
            <a:r>
              <a:rPr lang="en-US" sz="1500" dirty="0"/>
              <a:t>BIM 360 Field:  </a:t>
            </a:r>
            <a:r>
              <a:rPr lang="pl-PL" sz="1500" dirty="0"/>
              <a:t>Zarządzanie bazą danych urządzeń instalacyjnych</a:t>
            </a:r>
            <a:endParaRPr lang="en-US" sz="15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16367" y="818763"/>
            <a:ext cx="6639489" cy="3908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9207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BIM 360 Field:  </a:t>
            </a:r>
            <a:r>
              <a:rPr lang="pl-PL" dirty="0">
                <a:solidFill>
                  <a:schemeClr val="accent4"/>
                </a:solidFill>
              </a:rPr>
              <a:t>Exportowanie zestawień</a:t>
            </a:r>
            <a:endParaRPr lang="en-US" dirty="0">
              <a:solidFill>
                <a:schemeClr val="accent4"/>
              </a:solidFill>
            </a:endParaRPr>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51835" y="1233612"/>
            <a:ext cx="6701872" cy="3049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9355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485901" y="1824258"/>
            <a:ext cx="5429249" cy="461743"/>
          </a:xfrm>
        </p:spPr>
        <p:txBody>
          <a:bodyPr/>
          <a:lstStyle/>
          <a:p>
            <a:r>
              <a:rPr lang="en-US" sz="2700" dirty="0"/>
              <a:t>Autodesk</a:t>
            </a:r>
            <a:r>
              <a:rPr lang="en-US" sz="2700" baseline="30000" dirty="0"/>
              <a:t> ®</a:t>
            </a:r>
            <a:r>
              <a:rPr lang="en-US" sz="2700" dirty="0"/>
              <a:t> BIM 360 Plan</a:t>
            </a:r>
          </a:p>
        </p:txBody>
      </p:sp>
    </p:spTree>
    <p:extLst>
      <p:ext uri="{BB962C8B-B14F-4D97-AF65-F5344CB8AC3E}">
        <p14:creationId xmlns:p14="http://schemas.microsoft.com/office/powerpoint/2010/main" val="3857289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85901" y="205979"/>
            <a:ext cx="6311621" cy="857250"/>
          </a:xfrm>
        </p:spPr>
        <p:txBody>
          <a:bodyPr/>
          <a:lstStyle/>
          <a:p>
            <a:r>
              <a:rPr lang="pl-PL" dirty="0"/>
              <a:t>Wydajność w budownictwie nie nadąża za zmianami w gospodarce</a:t>
            </a:r>
            <a:endParaRPr lang="en-US" dirty="0"/>
          </a:p>
        </p:txBody>
      </p:sp>
      <p:pic>
        <p:nvPicPr>
          <p:cNvPr id="4" name="Picture 3" descr="C:\Users\krugj\Desktop\historical_productivity.jpg"/>
          <p:cNvPicPr/>
          <p:nvPr/>
        </p:nvPicPr>
        <p:blipFill rotWithShape="1">
          <a:blip r:embed="rId3">
            <a:extLst>
              <a:ext uri="{28A0092B-C50C-407E-A947-70E740481C1C}">
                <a14:useLocalDpi xmlns:a14="http://schemas.microsoft.com/office/drawing/2010/main" val="0"/>
              </a:ext>
            </a:extLst>
          </a:blip>
          <a:srcRect l="11021" r="10437"/>
          <a:stretch/>
        </p:blipFill>
        <p:spPr bwMode="auto">
          <a:xfrm>
            <a:off x="2318404" y="1209675"/>
            <a:ext cx="4507193" cy="33069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06001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792411" y="1666050"/>
            <a:ext cx="616453" cy="6100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37790" y="1726193"/>
            <a:ext cx="686152" cy="569146"/>
          </a:xfrm>
          <a:prstGeom prst="rect">
            <a:avLst/>
          </a:prstGeom>
          <a:scene3d>
            <a:camera prst="perspectiveContrastingRightFacing"/>
            <a:lightRig rig="threePt" dir="t"/>
          </a:scene3d>
        </p:spPr>
      </p:pic>
      <p:pic>
        <p:nvPicPr>
          <p:cNvPr id="7" name="Picture 7"/>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flipH="1">
            <a:off x="5913682" y="1580160"/>
            <a:ext cx="635857" cy="6292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280875" y="3318772"/>
            <a:ext cx="528192" cy="705462"/>
          </a:xfrm>
          <a:prstGeom prst="rect">
            <a:avLst/>
          </a:prstGeom>
          <a:ln>
            <a:noFill/>
          </a:ln>
        </p:spPr>
      </p:pic>
      <p:pic>
        <p:nvPicPr>
          <p:cNvPr id="9" name="Picture 9"/>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flipH="1">
            <a:off x="7526989" y="1558530"/>
            <a:ext cx="635857" cy="6292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551150" y="1650358"/>
            <a:ext cx="487114" cy="541290"/>
          </a:xfrm>
          <a:prstGeom prst="rect">
            <a:avLst/>
          </a:prstGeom>
          <a:noFill/>
          <a:ln>
            <a:noFill/>
          </a:ln>
        </p:spPr>
      </p:pic>
      <p:pic>
        <p:nvPicPr>
          <p:cNvPr id="11" name="Picture 3"/>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618135" y="3070343"/>
            <a:ext cx="1555227" cy="855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 name="Straight Arrow Connector 17"/>
          <p:cNvCxnSpPr/>
          <p:nvPr/>
        </p:nvCxnSpPr>
        <p:spPr>
          <a:xfrm>
            <a:off x="5156886" y="2669698"/>
            <a:ext cx="593558" cy="434396"/>
          </a:xfrm>
          <a:prstGeom prst="straightConnector1">
            <a:avLst/>
          </a:prstGeom>
          <a:ln>
            <a:solidFill>
              <a:srgbClr val="44C2FA"/>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22"/>
          <p:cNvCxnSpPr/>
          <p:nvPr/>
        </p:nvCxnSpPr>
        <p:spPr>
          <a:xfrm>
            <a:off x="6446195" y="2669698"/>
            <a:ext cx="0" cy="287686"/>
          </a:xfrm>
          <a:prstGeom prst="straightConnector1">
            <a:avLst/>
          </a:prstGeom>
          <a:ln>
            <a:solidFill>
              <a:srgbClr val="44C2FA"/>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27"/>
          <p:cNvCxnSpPr/>
          <p:nvPr/>
        </p:nvCxnSpPr>
        <p:spPr>
          <a:xfrm flipH="1">
            <a:off x="6931157" y="2669698"/>
            <a:ext cx="375556" cy="649074"/>
          </a:xfrm>
          <a:prstGeom prst="straightConnector1">
            <a:avLst/>
          </a:prstGeom>
          <a:ln>
            <a:solidFill>
              <a:srgbClr val="44C2FA"/>
            </a:solidFill>
            <a:tailEnd type="arrow"/>
          </a:ln>
        </p:spPr>
        <p:style>
          <a:lnRef idx="2">
            <a:schemeClr val="accent1"/>
          </a:lnRef>
          <a:fillRef idx="0">
            <a:schemeClr val="accent1"/>
          </a:fillRef>
          <a:effectRef idx="1">
            <a:schemeClr val="accent1"/>
          </a:effectRef>
          <a:fontRef idx="minor">
            <a:schemeClr val="tx1"/>
          </a:fontRef>
        </p:style>
      </p:cxnSp>
      <p:sp>
        <p:nvSpPr>
          <p:cNvPr id="15" name="pole tekstowe 26"/>
          <p:cNvSpPr txBox="1"/>
          <p:nvPr/>
        </p:nvSpPr>
        <p:spPr>
          <a:xfrm>
            <a:off x="4426437" y="2305546"/>
            <a:ext cx="1053787" cy="307777"/>
          </a:xfrm>
          <a:prstGeom prst="rect">
            <a:avLst/>
          </a:prstGeom>
          <a:noFill/>
        </p:spPr>
        <p:txBody>
          <a:bodyPr wrap="square" rtlCol="0">
            <a:spAutoFit/>
          </a:bodyPr>
          <a:lstStyle/>
          <a:p>
            <a:r>
              <a:rPr lang="pl-PL" sz="1400" dirty="0">
                <a:latin typeface="Calibri" panose="020F0502020204030204" pitchFamily="34" charset="0"/>
              </a:rPr>
              <a:t>ARCHITEKT</a:t>
            </a:r>
          </a:p>
        </p:txBody>
      </p:sp>
      <p:sp>
        <p:nvSpPr>
          <p:cNvPr id="16" name="pole tekstowe 27"/>
          <p:cNvSpPr txBox="1"/>
          <p:nvPr/>
        </p:nvSpPr>
        <p:spPr>
          <a:xfrm>
            <a:off x="5725405" y="2295339"/>
            <a:ext cx="1406799" cy="307777"/>
          </a:xfrm>
          <a:prstGeom prst="rect">
            <a:avLst/>
          </a:prstGeom>
          <a:noFill/>
        </p:spPr>
        <p:txBody>
          <a:bodyPr wrap="square" rtlCol="0">
            <a:spAutoFit/>
          </a:bodyPr>
          <a:lstStyle/>
          <a:p>
            <a:r>
              <a:rPr lang="pl-PL" sz="1400" dirty="0">
                <a:latin typeface="Calibri" panose="020F0502020204030204" pitchFamily="34" charset="0"/>
              </a:rPr>
              <a:t>KONSTRUKTOR</a:t>
            </a:r>
          </a:p>
        </p:txBody>
      </p:sp>
      <p:sp>
        <p:nvSpPr>
          <p:cNvPr id="17" name="pole tekstowe 28"/>
          <p:cNvSpPr txBox="1"/>
          <p:nvPr/>
        </p:nvSpPr>
        <p:spPr>
          <a:xfrm>
            <a:off x="7306713" y="2277228"/>
            <a:ext cx="1194505" cy="307777"/>
          </a:xfrm>
          <a:prstGeom prst="rect">
            <a:avLst/>
          </a:prstGeom>
          <a:noFill/>
        </p:spPr>
        <p:txBody>
          <a:bodyPr wrap="square" rtlCol="0">
            <a:spAutoFit/>
          </a:bodyPr>
          <a:lstStyle/>
          <a:p>
            <a:r>
              <a:rPr lang="pl-PL" sz="1400" dirty="0">
                <a:latin typeface="Calibri" panose="020F0502020204030204" pitchFamily="34" charset="0"/>
              </a:rPr>
              <a:t>INSTALATOR</a:t>
            </a:r>
          </a:p>
        </p:txBody>
      </p:sp>
      <p:pic>
        <p:nvPicPr>
          <p:cNvPr id="19" name="Picture 1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394921" y="3755650"/>
            <a:ext cx="487114" cy="541290"/>
          </a:xfrm>
          <a:prstGeom prst="rect">
            <a:avLst/>
          </a:prstGeom>
          <a:noFill/>
          <a:ln>
            <a:noFill/>
          </a:ln>
        </p:spPr>
      </p:pic>
      <p:sp>
        <p:nvSpPr>
          <p:cNvPr id="20" name="pole tekstowe 28"/>
          <p:cNvSpPr txBox="1"/>
          <p:nvPr/>
        </p:nvSpPr>
        <p:spPr>
          <a:xfrm>
            <a:off x="7526989" y="4016664"/>
            <a:ext cx="974229" cy="307777"/>
          </a:xfrm>
          <a:prstGeom prst="rect">
            <a:avLst/>
          </a:prstGeom>
          <a:noFill/>
        </p:spPr>
        <p:txBody>
          <a:bodyPr wrap="square" rtlCol="0">
            <a:spAutoFit/>
          </a:bodyPr>
          <a:lstStyle/>
          <a:p>
            <a:r>
              <a:rPr lang="pl-PL" sz="1400" dirty="0">
                <a:latin typeface="Calibri" panose="020F0502020204030204" pitchFamily="34" charset="0"/>
              </a:rPr>
              <a:t>INŻYNIER</a:t>
            </a:r>
          </a:p>
        </p:txBody>
      </p:sp>
      <p:pic>
        <p:nvPicPr>
          <p:cNvPr id="21" name="Picture 20"/>
          <p:cNvPicPr>
            <a:picLocks noChangeAspect="1"/>
          </p:cNvPicPr>
          <p:nvPr/>
        </p:nvPicPr>
        <p:blipFill>
          <a:blip r:embed="rId9"/>
          <a:stretch>
            <a:fillRect/>
          </a:stretch>
        </p:blipFill>
        <p:spPr>
          <a:xfrm>
            <a:off x="7750366" y="3341057"/>
            <a:ext cx="412480" cy="530331"/>
          </a:xfrm>
          <a:prstGeom prst="rect">
            <a:avLst/>
          </a:prstGeom>
        </p:spPr>
      </p:pic>
      <p:pic>
        <p:nvPicPr>
          <p:cNvPr id="22" name="Picture 4"/>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962747" y="3840790"/>
            <a:ext cx="616453" cy="61003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08495" y="1610207"/>
            <a:ext cx="686152" cy="569146"/>
          </a:xfrm>
          <a:prstGeom prst="rect">
            <a:avLst/>
          </a:prstGeom>
          <a:scene3d>
            <a:camera prst="perspectiveContrastingRightFacing"/>
            <a:lightRig rig="threePt" dir="t"/>
          </a:scene3d>
        </p:spPr>
      </p:pic>
      <p:sp>
        <p:nvSpPr>
          <p:cNvPr id="24" name="pole tekstowe 26"/>
          <p:cNvSpPr txBox="1"/>
          <p:nvPr/>
        </p:nvSpPr>
        <p:spPr>
          <a:xfrm>
            <a:off x="4596773" y="4480286"/>
            <a:ext cx="1326967" cy="307777"/>
          </a:xfrm>
          <a:prstGeom prst="rect">
            <a:avLst/>
          </a:prstGeom>
          <a:noFill/>
        </p:spPr>
        <p:txBody>
          <a:bodyPr wrap="square" rtlCol="0">
            <a:spAutoFit/>
          </a:bodyPr>
          <a:lstStyle/>
          <a:p>
            <a:r>
              <a:rPr lang="pl-PL" sz="1400" dirty="0">
                <a:latin typeface="Calibri" panose="020F0502020204030204" pitchFamily="34" charset="0"/>
              </a:rPr>
              <a:t>INWESTOR</a:t>
            </a:r>
          </a:p>
        </p:txBody>
      </p:sp>
      <p:cxnSp>
        <p:nvCxnSpPr>
          <p:cNvPr id="25" name="Straight Arrow Connector 17"/>
          <p:cNvCxnSpPr/>
          <p:nvPr/>
        </p:nvCxnSpPr>
        <p:spPr>
          <a:xfrm flipV="1">
            <a:off x="5721874" y="3938847"/>
            <a:ext cx="178339" cy="239276"/>
          </a:xfrm>
          <a:prstGeom prst="straightConnector1">
            <a:avLst/>
          </a:prstGeom>
          <a:ln>
            <a:solidFill>
              <a:srgbClr val="44C2FA"/>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17"/>
          <p:cNvCxnSpPr/>
          <p:nvPr/>
        </p:nvCxnSpPr>
        <p:spPr>
          <a:xfrm flipH="1" flipV="1">
            <a:off x="7173362" y="3695430"/>
            <a:ext cx="458975" cy="265322"/>
          </a:xfrm>
          <a:prstGeom prst="straightConnector1">
            <a:avLst/>
          </a:prstGeom>
          <a:ln>
            <a:solidFill>
              <a:srgbClr val="44C2FA"/>
            </a:solidFill>
            <a:tailEnd type="arrow"/>
          </a:ln>
        </p:spPr>
        <p:style>
          <a:lnRef idx="2">
            <a:schemeClr val="accent1"/>
          </a:lnRef>
          <a:fillRef idx="0">
            <a:schemeClr val="accent1"/>
          </a:fillRef>
          <a:effectRef idx="1">
            <a:schemeClr val="accent1"/>
          </a:effectRef>
          <a:fontRef idx="minor">
            <a:schemeClr val="tx1"/>
          </a:fontRef>
        </p:style>
      </p:cxnSp>
      <p:sp>
        <p:nvSpPr>
          <p:cNvPr id="27" name="Content Placeholder 1"/>
          <p:cNvSpPr txBox="1">
            <a:spLocks/>
          </p:cNvSpPr>
          <p:nvPr/>
        </p:nvSpPr>
        <p:spPr>
          <a:xfrm>
            <a:off x="397562" y="1305512"/>
            <a:ext cx="3604621" cy="3072943"/>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tifakt ElementOfc"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tifakt ElementOfc"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tifakt ElementOfc"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tifakt ElementOfc"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tifakt ElementOfc"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
                <a:schemeClr val="accent5">
                  <a:lumMod val="90000"/>
                  <a:lumOff val="10000"/>
                </a:schemeClr>
              </a:buClr>
            </a:pPr>
            <a:endParaRPr lang="en-US" sz="1800" dirty="0">
              <a:solidFill>
                <a:schemeClr val="bg2">
                  <a:lumMod val="50000"/>
                </a:schemeClr>
              </a:solidFill>
            </a:endParaRPr>
          </a:p>
          <a:p>
            <a:pPr>
              <a:buClr>
                <a:schemeClr val="accent6">
                  <a:lumMod val="75000"/>
                </a:schemeClr>
              </a:buClr>
            </a:pPr>
            <a:r>
              <a:rPr lang="pl-PL" sz="2400" dirty="0">
                <a:solidFill>
                  <a:schemeClr val="bg2">
                    <a:lumMod val="50000"/>
                  </a:schemeClr>
                </a:solidFill>
                <a:latin typeface="Calibri" panose="020F0502020204030204" pitchFamily="34" charset="0"/>
              </a:rPr>
              <a:t>Łatwiejsza współpraca</a:t>
            </a:r>
            <a:endParaRPr lang="en-US" sz="2400" dirty="0">
              <a:solidFill>
                <a:schemeClr val="bg2">
                  <a:lumMod val="50000"/>
                </a:schemeClr>
              </a:solidFill>
              <a:latin typeface="Calibri" panose="020F0502020204030204" pitchFamily="34" charset="0"/>
            </a:endParaRPr>
          </a:p>
          <a:p>
            <a:pPr>
              <a:buClr>
                <a:schemeClr val="accent5">
                  <a:lumMod val="90000"/>
                  <a:lumOff val="10000"/>
                </a:schemeClr>
              </a:buClr>
            </a:pPr>
            <a:endParaRPr lang="en-US" sz="1800" dirty="0">
              <a:solidFill>
                <a:schemeClr val="bg2">
                  <a:lumMod val="50000"/>
                </a:schemeClr>
              </a:solidFill>
            </a:endParaRPr>
          </a:p>
          <a:p>
            <a:pPr>
              <a:buClr>
                <a:schemeClr val="accent6">
                  <a:lumMod val="75000"/>
                </a:schemeClr>
              </a:buClr>
            </a:pPr>
            <a:r>
              <a:rPr lang="pl-PL" sz="2400" dirty="0">
                <a:solidFill>
                  <a:schemeClr val="bg2">
                    <a:lumMod val="50000"/>
                  </a:schemeClr>
                </a:solidFill>
                <a:latin typeface="Calibri" panose="020F0502020204030204" pitchFamily="34" charset="0"/>
              </a:rPr>
              <a:t>Szybka wymiana informacji</a:t>
            </a:r>
            <a:endParaRPr lang="en-US" sz="2400" dirty="0">
              <a:solidFill>
                <a:schemeClr val="bg2">
                  <a:lumMod val="50000"/>
                </a:schemeClr>
              </a:solidFill>
              <a:latin typeface="Calibri" panose="020F0502020204030204" pitchFamily="34" charset="0"/>
            </a:endParaRPr>
          </a:p>
          <a:p>
            <a:pPr>
              <a:buClr>
                <a:schemeClr val="accent5">
                  <a:lumMod val="90000"/>
                  <a:lumOff val="10000"/>
                </a:schemeClr>
              </a:buClr>
            </a:pPr>
            <a:endParaRPr lang="en-US" sz="1800" dirty="0">
              <a:solidFill>
                <a:schemeClr val="bg2">
                  <a:lumMod val="50000"/>
                </a:schemeClr>
              </a:solidFill>
            </a:endParaRPr>
          </a:p>
          <a:p>
            <a:pPr>
              <a:buClr>
                <a:schemeClr val="accent6">
                  <a:lumMod val="75000"/>
                </a:schemeClr>
              </a:buClr>
            </a:pPr>
            <a:r>
              <a:rPr lang="pl-PL" sz="2400" dirty="0">
                <a:solidFill>
                  <a:schemeClr val="bg2">
                    <a:lumMod val="50000"/>
                  </a:schemeClr>
                </a:solidFill>
                <a:latin typeface="Calibri" panose="020F0502020204030204" pitchFamily="34" charset="0"/>
              </a:rPr>
              <a:t>Szereg funkcji dostępnych w chmurze</a:t>
            </a:r>
          </a:p>
          <a:p>
            <a:pPr marL="66862" indent="0">
              <a:buClr>
                <a:schemeClr val="accent5">
                  <a:lumMod val="90000"/>
                  <a:lumOff val="10000"/>
                </a:schemeClr>
              </a:buClr>
              <a:buFont typeface="Arial" panose="020B0604020202020204" pitchFamily="34" charset="0"/>
              <a:buNone/>
            </a:pPr>
            <a:r>
              <a:rPr lang="pl-PL" sz="1800" dirty="0">
                <a:solidFill>
                  <a:schemeClr val="bg2">
                    <a:lumMod val="50000"/>
                  </a:schemeClr>
                </a:solidFill>
              </a:rPr>
              <a:t>      </a:t>
            </a:r>
            <a:endParaRPr lang="en-US" sz="1800" dirty="0">
              <a:solidFill>
                <a:schemeClr val="bg2">
                  <a:lumMod val="50000"/>
                </a:schemeClr>
              </a:solidFill>
            </a:endParaRPr>
          </a:p>
        </p:txBody>
      </p:sp>
      <p:sp>
        <p:nvSpPr>
          <p:cNvPr id="29" name="Title 2"/>
          <p:cNvSpPr>
            <a:spLocks noGrp="1"/>
          </p:cNvSpPr>
          <p:nvPr>
            <p:ph type="title"/>
          </p:nvPr>
        </p:nvSpPr>
        <p:spPr>
          <a:xfrm>
            <a:off x="457958" y="129047"/>
            <a:ext cx="8228172" cy="554604"/>
          </a:xfrm>
        </p:spPr>
        <p:txBody>
          <a:bodyPr/>
          <a:lstStyle/>
          <a:p>
            <a:pPr algn="l"/>
            <a:r>
              <a:rPr lang="pl-PL" sz="3200" dirty="0">
                <a:solidFill>
                  <a:schemeClr val="accent6">
                    <a:lumMod val="75000"/>
                  </a:schemeClr>
                </a:solidFill>
                <a:latin typeface="Calibri" panose="020F0502020204030204" pitchFamily="34" charset="0"/>
              </a:rPr>
              <a:t>A360 TEAM</a:t>
            </a:r>
            <a:endParaRPr lang="en-US" sz="3200" dirty="0">
              <a:solidFill>
                <a:srgbClr val="002060"/>
              </a:solidFill>
              <a:latin typeface="Calibri" panose="020F0502020204030204" pitchFamily="34" charset="0"/>
              <a:cs typeface="Arial" pitchFamily="34" charset="0"/>
            </a:endParaRPr>
          </a:p>
        </p:txBody>
      </p:sp>
      <p:sp>
        <p:nvSpPr>
          <p:cNvPr id="30" name="Rectangle 29"/>
          <p:cNvSpPr/>
          <p:nvPr/>
        </p:nvSpPr>
        <p:spPr>
          <a:xfrm>
            <a:off x="378470" y="876649"/>
            <a:ext cx="8387104" cy="461665"/>
          </a:xfrm>
          <a:prstGeom prst="rect">
            <a:avLst/>
          </a:prstGeom>
        </p:spPr>
        <p:txBody>
          <a:bodyPr wrap="none">
            <a:spAutoFit/>
          </a:bodyPr>
          <a:lstStyle/>
          <a:p>
            <a:pPr marL="66862" indent="0">
              <a:buClr>
                <a:schemeClr val="accent5">
                  <a:lumMod val="90000"/>
                  <a:lumOff val="10000"/>
                </a:schemeClr>
              </a:buClr>
              <a:buFont typeface="Arial" panose="020B0604020202020204" pitchFamily="34" charset="0"/>
              <a:buNone/>
            </a:pPr>
            <a:r>
              <a:rPr lang="pl-PL" sz="2400" u="sng" dirty="0">
                <a:latin typeface="Calibri" panose="020F0502020204030204" pitchFamily="34" charset="0"/>
              </a:rPr>
              <a:t>Wspólna praca w jednym centralnym obszarze roboczym na A360</a:t>
            </a:r>
            <a:endParaRPr lang="en-US" sz="2400" u="sng" dirty="0">
              <a:latin typeface="Calibri" panose="020F0502020204030204" pitchFamily="34" charset="0"/>
            </a:endParaRPr>
          </a:p>
        </p:txBody>
      </p:sp>
    </p:spTree>
    <p:extLst>
      <p:ext uri="{BB962C8B-B14F-4D97-AF65-F5344CB8AC3E}">
        <p14:creationId xmlns:p14="http://schemas.microsoft.com/office/powerpoint/2010/main" val="10538230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27">
                                            <p:txEl>
                                              <p:pRg st="1" end="1"/>
                                            </p:txEl>
                                          </p:spTgt>
                                        </p:tgtEl>
                                        <p:attrNameLst>
                                          <p:attrName>style.color</p:attrName>
                                        </p:attrNameLst>
                                      </p:cBhvr>
                                      <p:to>
                                        <a:schemeClr val="tx1"/>
                                      </p:to>
                                    </p:animClr>
                                  </p:childTnLst>
                                  <p:subTnLst>
                                    <p:animClr clrSpc="rgb" dir="cw">
                                      <p:cBhvr override="childStyle">
                                        <p:cTn dur="1" fill="hold" display="0" masterRel="nextClick" afterEffect="1"/>
                                        <p:tgtEl>
                                          <p:spTgt spid="27">
                                            <p:txEl>
                                              <p:pRg st="1" end="1"/>
                                            </p:txEl>
                                          </p:spTgt>
                                        </p:tgtEl>
                                        <p:attrNameLst>
                                          <p:attrName>ppt_c</p:attrName>
                                        </p:attrNameLst>
                                      </p:cBhvr>
                                      <p:to>
                                        <a:srgbClr val="8A8A8A"/>
                                      </p:to>
                                    </p:animClr>
                                  </p:sub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2000" fill="hold"/>
                                        <p:tgtEl>
                                          <p:spTgt spid="27">
                                            <p:txEl>
                                              <p:pRg st="3" end="3"/>
                                            </p:txEl>
                                          </p:spTgt>
                                        </p:tgtEl>
                                        <p:attrNameLst>
                                          <p:attrName>style.color</p:attrName>
                                        </p:attrNameLst>
                                      </p:cBhvr>
                                      <p:to>
                                        <a:schemeClr val="tx1"/>
                                      </p:to>
                                    </p:animClr>
                                  </p:childTnLst>
                                  <p:subTnLst>
                                    <p:animClr clrSpc="rgb" dir="cw">
                                      <p:cBhvr override="childStyle">
                                        <p:cTn dur="1" fill="hold" display="0" masterRel="nextClick" afterEffect="1"/>
                                        <p:tgtEl>
                                          <p:spTgt spid="27">
                                            <p:txEl>
                                              <p:pRg st="3" end="3"/>
                                            </p:txEl>
                                          </p:spTgt>
                                        </p:tgtEl>
                                        <p:attrNameLst>
                                          <p:attrName>ppt_c</p:attrName>
                                        </p:attrNameLst>
                                      </p:cBhvr>
                                      <p:to>
                                        <a:srgbClr val="8A8A8A"/>
                                      </p:to>
                                    </p:animClr>
                                  </p:subTnLst>
                                </p:cTn>
                              </p:par>
                            </p:childTnLst>
                          </p:cTn>
                        </p:par>
                      </p:childTnLst>
                    </p:cTn>
                  </p:par>
                  <p:par>
                    <p:cTn id="11" fill="hold">
                      <p:stCondLst>
                        <p:cond delay="indefinite"/>
                      </p:stCondLst>
                      <p:childTnLst>
                        <p:par>
                          <p:cTn id="12" fill="hold">
                            <p:stCondLst>
                              <p:cond delay="0"/>
                            </p:stCondLst>
                            <p:childTnLst>
                              <p:par>
                                <p:cTn id="13" presetID="3" presetClass="emph" presetSubtype="2" fill="hold" nodeType="clickEffect">
                                  <p:stCondLst>
                                    <p:cond delay="0"/>
                                  </p:stCondLst>
                                  <p:childTnLst>
                                    <p:animClr clrSpc="rgb" dir="cw">
                                      <p:cBhvr override="childStyle">
                                        <p:cTn id="14" dur="2000" fill="hold"/>
                                        <p:tgtEl>
                                          <p:spTgt spid="27">
                                            <p:txEl>
                                              <p:pRg st="5" end="5"/>
                                            </p:txEl>
                                          </p:spTgt>
                                        </p:tgtEl>
                                        <p:attrNameLst>
                                          <p:attrName>style.color</p:attrName>
                                        </p:attrNameLst>
                                      </p:cBhvr>
                                      <p:to>
                                        <a:schemeClr val="tx1"/>
                                      </p:to>
                                    </p:animClr>
                                  </p:childTnLst>
                                  <p:subTnLst>
                                    <p:animClr clrSpc="rgb" dir="cw">
                                      <p:cBhvr override="childStyle">
                                        <p:cTn dur="1" fill="hold" display="0" masterRel="nextClick" afterEffect="1"/>
                                        <p:tgtEl>
                                          <p:spTgt spid="27">
                                            <p:txEl>
                                              <p:pRg st="5" end="5"/>
                                            </p:txEl>
                                          </p:spTgt>
                                        </p:tgtEl>
                                        <p:attrNameLst>
                                          <p:attrName>ppt_c</p:attrName>
                                        </p:attrNameLst>
                                      </p:cBhvr>
                                      <p:to>
                                        <a:srgbClr val="8A8A8A"/>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3"/>
          <p:cNvGraphicFramePr>
            <a:graphicFrameLocks noGrp="1" noChangeAspect="1"/>
          </p:cNvGraphicFramePr>
          <p:nvPr>
            <p:ph idx="1"/>
            <p:extLst/>
          </p:nvPr>
        </p:nvGraphicFramePr>
        <p:xfrm>
          <a:off x="2137525" y="632434"/>
          <a:ext cx="6172202" cy="3575447"/>
        </p:xfrm>
        <a:graphic>
          <a:graphicData uri="http://schemas.openxmlformats.org/drawingml/2006/chart">
            <c:chart xmlns:c="http://schemas.openxmlformats.org/drawingml/2006/chart" xmlns:r="http://schemas.openxmlformats.org/officeDocument/2006/relationships" r:id="rId3"/>
          </a:graphicData>
        </a:graphic>
      </p:graphicFrame>
      <p:sp>
        <p:nvSpPr>
          <p:cNvPr id="178178" name="Rectangle 2"/>
          <p:cNvSpPr>
            <a:spLocks noGrp="1" noChangeArrowheads="1"/>
          </p:cNvSpPr>
          <p:nvPr>
            <p:ph type="title"/>
          </p:nvPr>
        </p:nvSpPr>
        <p:spPr/>
        <p:txBody>
          <a:bodyPr lIns="43199" tIns="21599" rIns="43199" bIns="21599" anchor="t" anchorCtr="0">
            <a:noAutofit/>
          </a:bodyPr>
          <a:lstStyle/>
          <a:p>
            <a:r>
              <a:rPr lang="pl-PL" dirty="0"/>
              <a:t>Straty w procesie budowlanym</a:t>
            </a:r>
            <a:endParaRPr lang="en-US" dirty="0"/>
          </a:p>
        </p:txBody>
      </p:sp>
      <p:sp>
        <p:nvSpPr>
          <p:cNvPr id="178180" name="Rectangle 4"/>
          <p:cNvSpPr>
            <a:spLocks noChangeArrowheads="1"/>
          </p:cNvSpPr>
          <p:nvPr/>
        </p:nvSpPr>
        <p:spPr bwMode="auto">
          <a:xfrm>
            <a:off x="2025605" y="2822147"/>
            <a:ext cx="1543050" cy="623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8501" tIns="34251" rIns="68501" bIns="34251">
            <a:spAutoFit/>
          </a:bodyPr>
          <a:lstStyle/>
          <a:p>
            <a:pPr algn="ctr"/>
            <a:r>
              <a:rPr lang="pl-PL" sz="1200" b="1" dirty="0">
                <a:latin typeface="Folks-Light" charset="0"/>
              </a:rPr>
              <a:t>Niepotrzebne działania</a:t>
            </a:r>
            <a:endParaRPr lang="en-US" sz="1200" b="1" dirty="0">
              <a:latin typeface="Folks-Light" charset="0"/>
            </a:endParaRPr>
          </a:p>
          <a:p>
            <a:pPr algn="ctr"/>
            <a:r>
              <a:rPr lang="en-US" sz="1200" b="1" dirty="0">
                <a:latin typeface="Folks-Light" charset="0"/>
              </a:rPr>
              <a:t>13%</a:t>
            </a:r>
          </a:p>
        </p:txBody>
      </p:sp>
      <p:sp>
        <p:nvSpPr>
          <p:cNvPr id="178181" name="Rectangle 5"/>
          <p:cNvSpPr>
            <a:spLocks noChangeArrowheads="1"/>
          </p:cNvSpPr>
          <p:nvPr/>
        </p:nvSpPr>
        <p:spPr bwMode="auto">
          <a:xfrm>
            <a:off x="2797130" y="3703175"/>
            <a:ext cx="1781175" cy="623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8501" tIns="34251" rIns="68501" bIns="34251">
            <a:spAutoFit/>
          </a:bodyPr>
          <a:lstStyle/>
          <a:p>
            <a:pPr algn="ctr"/>
            <a:r>
              <a:rPr lang="pl-PL" sz="1200" b="1" dirty="0">
                <a:latin typeface="Folks-Light" charset="0"/>
              </a:rPr>
              <a:t>Niepotrzebne magazynowanie</a:t>
            </a:r>
            <a:endParaRPr lang="en-US" sz="1200" b="1" dirty="0">
              <a:latin typeface="Folks-Light" charset="0"/>
            </a:endParaRPr>
          </a:p>
          <a:p>
            <a:pPr algn="ctr"/>
            <a:r>
              <a:rPr lang="en-US" sz="1200" b="1" dirty="0">
                <a:latin typeface="Folks-Light" charset="0"/>
              </a:rPr>
              <a:t>12%</a:t>
            </a:r>
          </a:p>
        </p:txBody>
      </p:sp>
      <p:sp>
        <p:nvSpPr>
          <p:cNvPr id="178182" name="Rectangle 6"/>
          <p:cNvSpPr>
            <a:spLocks noChangeArrowheads="1"/>
          </p:cNvSpPr>
          <p:nvPr/>
        </p:nvSpPr>
        <p:spPr bwMode="auto">
          <a:xfrm>
            <a:off x="4630816" y="3906538"/>
            <a:ext cx="1497686" cy="438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8501" tIns="34251" rIns="68501" bIns="34251">
            <a:spAutoFit/>
          </a:bodyPr>
          <a:lstStyle/>
          <a:p>
            <a:pPr algn="ctr"/>
            <a:r>
              <a:rPr lang="pl-PL" sz="1200" b="1" dirty="0">
                <a:latin typeface="Folks-Light" charset="0"/>
              </a:rPr>
              <a:t>Powtórzenie pracy</a:t>
            </a:r>
            <a:endParaRPr lang="en-US" sz="1200" b="1" dirty="0">
              <a:latin typeface="Folks-Light" charset="0"/>
            </a:endParaRPr>
          </a:p>
          <a:p>
            <a:pPr algn="ctr"/>
            <a:r>
              <a:rPr lang="en-US" sz="1200" b="1" dirty="0">
                <a:latin typeface="Folks-Light" charset="0"/>
              </a:rPr>
              <a:t>8%</a:t>
            </a:r>
          </a:p>
        </p:txBody>
      </p:sp>
      <p:sp>
        <p:nvSpPr>
          <p:cNvPr id="178183" name="Rectangle 7"/>
          <p:cNvSpPr>
            <a:spLocks noChangeArrowheads="1"/>
          </p:cNvSpPr>
          <p:nvPr/>
        </p:nvSpPr>
        <p:spPr bwMode="auto">
          <a:xfrm>
            <a:off x="2060661" y="1166492"/>
            <a:ext cx="1535906" cy="438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68501" tIns="34251" rIns="68501" bIns="34251">
            <a:spAutoFit/>
          </a:bodyPr>
          <a:lstStyle/>
          <a:p>
            <a:pPr marL="171434" indent="-171434" algn="ctr">
              <a:tabLst>
                <a:tab pos="85717" algn="l"/>
              </a:tabLst>
            </a:pPr>
            <a:r>
              <a:rPr lang="pl-PL" sz="1200" b="1" dirty="0">
                <a:latin typeface="Folks-Light" charset="0"/>
              </a:rPr>
              <a:t>Oczekiwanie</a:t>
            </a:r>
            <a:endParaRPr lang="en-US" sz="1200" b="1" dirty="0">
              <a:latin typeface="Folks-Light" charset="0"/>
            </a:endParaRPr>
          </a:p>
          <a:p>
            <a:pPr marL="171434" indent="-171434" algn="ctr">
              <a:tabLst>
                <a:tab pos="85717" algn="l"/>
              </a:tabLst>
            </a:pPr>
            <a:r>
              <a:rPr lang="en-US" sz="1200" b="1" dirty="0">
                <a:latin typeface="Folks-Light" charset="0"/>
              </a:rPr>
              <a:t> 25%</a:t>
            </a:r>
          </a:p>
        </p:txBody>
      </p:sp>
      <p:sp>
        <p:nvSpPr>
          <p:cNvPr id="178184" name="Rectangle 8"/>
          <p:cNvSpPr>
            <a:spLocks noChangeArrowheads="1"/>
          </p:cNvSpPr>
          <p:nvPr/>
        </p:nvSpPr>
        <p:spPr bwMode="auto">
          <a:xfrm>
            <a:off x="2008906" y="1580687"/>
            <a:ext cx="1861118" cy="992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68501" tIns="34251" rIns="68501" bIns="34251">
            <a:spAutoFit/>
          </a:bodyPr>
          <a:lstStyle/>
          <a:p>
            <a:pPr marL="80955" indent="-80955">
              <a:buSzPct val="60000"/>
              <a:buFont typeface="Wingdings" charset="0"/>
              <a:buChar char="¡"/>
            </a:pPr>
            <a:r>
              <a:rPr lang="en-US" sz="1200" dirty="0">
                <a:latin typeface="Folks-Light" charset="0"/>
              </a:rPr>
              <a:t> </a:t>
            </a:r>
            <a:r>
              <a:rPr lang="pl-PL" sz="1200" dirty="0">
                <a:latin typeface="Folks-Light" charset="0"/>
              </a:rPr>
              <a:t>Informacje</a:t>
            </a:r>
            <a:endParaRPr lang="en-US" sz="1200" dirty="0">
              <a:latin typeface="Folks-Light" charset="0"/>
            </a:endParaRPr>
          </a:p>
          <a:p>
            <a:pPr marL="80955" indent="-80955">
              <a:buSzPct val="60000"/>
              <a:buFont typeface="Wingdings" charset="0"/>
              <a:buChar char="¡"/>
            </a:pPr>
            <a:r>
              <a:rPr lang="en-US" sz="1200" dirty="0">
                <a:latin typeface="Folks-Light" charset="0"/>
              </a:rPr>
              <a:t> </a:t>
            </a:r>
            <a:r>
              <a:rPr lang="pl-PL" sz="1200" dirty="0">
                <a:latin typeface="Folks-Light" charset="0"/>
              </a:rPr>
              <a:t>akceptacje</a:t>
            </a:r>
            <a:endParaRPr lang="en-US" sz="1200" dirty="0">
              <a:latin typeface="Folks-Light" charset="0"/>
            </a:endParaRPr>
          </a:p>
          <a:p>
            <a:pPr marL="80955" indent="-80955">
              <a:buSzPct val="60000"/>
              <a:buFont typeface="Wingdings" charset="0"/>
              <a:buChar char="¡"/>
            </a:pPr>
            <a:r>
              <a:rPr lang="en-US" sz="1200" dirty="0">
                <a:latin typeface="Folks-Light" charset="0"/>
              </a:rPr>
              <a:t> </a:t>
            </a:r>
            <a:r>
              <a:rPr lang="pl-PL" sz="1200" dirty="0">
                <a:latin typeface="Folks-Light" charset="0"/>
              </a:rPr>
              <a:t>materiały</a:t>
            </a:r>
            <a:endParaRPr lang="en-US" sz="1200" dirty="0">
              <a:latin typeface="Folks-Light" charset="0"/>
            </a:endParaRPr>
          </a:p>
          <a:p>
            <a:pPr marL="80955" indent="-80955">
              <a:buSzPct val="60000"/>
              <a:buFont typeface="Wingdings" charset="0"/>
              <a:buChar char="¡"/>
            </a:pPr>
            <a:r>
              <a:rPr lang="en-US" sz="1200" dirty="0">
                <a:latin typeface="Folks-Light" charset="0"/>
              </a:rPr>
              <a:t> </a:t>
            </a:r>
            <a:r>
              <a:rPr lang="pl-PL" sz="1200" dirty="0">
                <a:latin typeface="Folks-Light" charset="0"/>
              </a:rPr>
              <a:t>wyposażenie i narzędzia</a:t>
            </a:r>
            <a:endParaRPr lang="en-US" sz="1200" dirty="0">
              <a:latin typeface="Folks-Light" charset="0"/>
            </a:endParaRPr>
          </a:p>
        </p:txBody>
      </p:sp>
      <p:sp>
        <p:nvSpPr>
          <p:cNvPr id="9" name="Text Box 8"/>
          <p:cNvSpPr txBox="1">
            <a:spLocks noChangeArrowheads="1"/>
          </p:cNvSpPr>
          <p:nvPr/>
        </p:nvSpPr>
        <p:spPr bwMode="auto">
          <a:xfrm>
            <a:off x="4951779" y="4593570"/>
            <a:ext cx="3014931" cy="242354"/>
          </a:xfrm>
          <a:prstGeom prst="rect">
            <a:avLst/>
          </a:prstGeom>
          <a:noFill/>
          <a:ln w="9525">
            <a:noFill/>
            <a:miter lim="800000"/>
            <a:headEnd/>
            <a:tailEnd/>
          </a:ln>
        </p:spPr>
        <p:txBody>
          <a:bodyPr wrap="square" lIns="68558" tIns="34280" rIns="68558" bIns="34280">
            <a:spAutoFit/>
          </a:bodyPr>
          <a:lstStyle/>
          <a:p>
            <a:pPr algn="r"/>
            <a:r>
              <a:rPr lang="en-US" sz="1125" i="1" dirty="0">
                <a:latin typeface="FrnkGothITC Bk BT" pitchFamily="34" charset="0"/>
              </a:rPr>
              <a:t>Source: Construction Industry Institute - CII</a:t>
            </a:r>
          </a:p>
        </p:txBody>
      </p:sp>
      <p:sp>
        <p:nvSpPr>
          <p:cNvPr id="11" name="Text Box 8"/>
          <p:cNvSpPr txBox="1">
            <a:spLocks noChangeArrowheads="1"/>
          </p:cNvSpPr>
          <p:nvPr/>
        </p:nvSpPr>
        <p:spPr bwMode="auto">
          <a:xfrm>
            <a:off x="1108710" y="4619861"/>
            <a:ext cx="3014931" cy="242354"/>
          </a:xfrm>
          <a:prstGeom prst="rect">
            <a:avLst/>
          </a:prstGeom>
          <a:noFill/>
          <a:ln w="9525">
            <a:noFill/>
            <a:miter lim="800000"/>
            <a:headEnd/>
            <a:tailEnd/>
          </a:ln>
        </p:spPr>
        <p:txBody>
          <a:bodyPr wrap="square" lIns="68558" tIns="34280" rIns="68558" bIns="34280">
            <a:spAutoFit/>
          </a:bodyPr>
          <a:lstStyle/>
          <a:p>
            <a:r>
              <a:rPr lang="en-US" sz="1125" i="1" dirty="0">
                <a:latin typeface="FrnkGothITC Bk BT" pitchFamily="34" charset="0"/>
              </a:rPr>
              <a:t>Manufacturing Waste = 26%</a:t>
            </a:r>
          </a:p>
        </p:txBody>
      </p:sp>
    </p:spTree>
    <p:extLst>
      <p:ext uri="{BB962C8B-B14F-4D97-AF65-F5344CB8AC3E}">
        <p14:creationId xmlns:p14="http://schemas.microsoft.com/office/powerpoint/2010/main" val="4069567007"/>
      </p:ext>
    </p:extLst>
  </p:cSld>
  <p:clrMapOvr>
    <a:masterClrMapping/>
  </p:clrMapOvr>
  <p:transition spd="med">
    <p:zoom/>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a:t>Jak tworzyć efektywne plany?</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0706" y="1025807"/>
            <a:ext cx="5462588" cy="3817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939339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mikeda\Documents\ourPlan\Marketing\IMG_5680.JPG"/>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14436" t="4940" r="7177" b="26779"/>
          <a:stretch/>
        </p:blipFill>
        <p:spPr bwMode="auto">
          <a:xfrm>
            <a:off x="1485901" y="1063230"/>
            <a:ext cx="6306443" cy="366229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p:txBody>
          <a:bodyPr/>
          <a:lstStyle/>
          <a:p>
            <a:r>
              <a:rPr lang="pl-PL" dirty="0"/>
              <a:t>Jak to wygląda… </a:t>
            </a:r>
            <a:br>
              <a:rPr lang="pl-PL" dirty="0"/>
            </a:br>
            <a:r>
              <a:rPr lang="pl-PL" dirty="0"/>
              <a:t>tygodniowe planowanie pracy</a:t>
            </a:r>
            <a:endParaRPr lang="en-US" dirty="0"/>
          </a:p>
        </p:txBody>
      </p:sp>
      <p:sp>
        <p:nvSpPr>
          <p:cNvPr id="7" name="TextBox 6"/>
          <p:cNvSpPr txBox="1"/>
          <p:nvPr/>
        </p:nvSpPr>
        <p:spPr>
          <a:xfrm>
            <a:off x="2025397" y="4628486"/>
            <a:ext cx="1050288" cy="230832"/>
          </a:xfrm>
          <a:prstGeom prst="rect">
            <a:avLst/>
          </a:prstGeom>
          <a:noFill/>
        </p:spPr>
        <p:txBody>
          <a:bodyPr wrap="none" rtlCol="0">
            <a:spAutoFit/>
          </a:bodyPr>
          <a:lstStyle/>
          <a:p>
            <a:r>
              <a:rPr lang="en-US" sz="900" dirty="0">
                <a:solidFill>
                  <a:schemeClr val="bg1">
                    <a:lumMod val="85000"/>
                  </a:schemeClr>
                </a:solidFill>
              </a:rPr>
              <a:t>Courtesy of DPR</a:t>
            </a:r>
          </a:p>
        </p:txBody>
      </p:sp>
    </p:spTree>
    <p:extLst>
      <p:ext uri="{BB962C8B-B14F-4D97-AF65-F5344CB8AC3E}">
        <p14:creationId xmlns:p14="http://schemas.microsoft.com/office/powerpoint/2010/main" val="3313869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a:spLocks noChangeArrowheads="1"/>
          </p:cNvSpPr>
          <p:nvPr/>
        </p:nvSpPr>
        <p:spPr bwMode="auto">
          <a:xfrm>
            <a:off x="1143000" y="0"/>
            <a:ext cx="37147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nchor="ctr"/>
          <a:lstStyle/>
          <a:p>
            <a:pPr algn="ctr"/>
            <a:endParaRPr lang="en-US" sz="1350"/>
          </a:p>
        </p:txBody>
      </p:sp>
      <p:sp>
        <p:nvSpPr>
          <p:cNvPr id="11" name="Rectangle 3"/>
          <p:cNvSpPr>
            <a:spLocks noChangeArrowheads="1"/>
          </p:cNvSpPr>
          <p:nvPr/>
        </p:nvSpPr>
        <p:spPr bwMode="auto">
          <a:xfrm>
            <a:off x="1371600" y="971550"/>
            <a:ext cx="2694385" cy="3886200"/>
          </a:xfrm>
          <a:prstGeom prst="rect">
            <a:avLst/>
          </a:prstGeom>
          <a:noFill/>
          <a:ln w="9525">
            <a:noFill/>
            <a:miter lim="800000"/>
            <a:headEnd/>
            <a:tailEnd/>
          </a:ln>
        </p:spPr>
        <p:txBody>
          <a:bodyPr lIns="68573" tIns="34287" rIns="68573" bIns="34287"/>
          <a:lstStyle/>
          <a:p>
            <a:pPr marL="257150" indent="-257150">
              <a:spcBef>
                <a:spcPct val="55000"/>
              </a:spcBef>
              <a:buClr>
                <a:schemeClr val="accent1"/>
              </a:buClr>
              <a:buFont typeface="Wingdings" pitchFamily="2" charset="2"/>
              <a:buChar char="§"/>
              <a:defRPr/>
            </a:pPr>
            <a:endParaRPr lang="en-US" sz="2100" dirty="0"/>
          </a:p>
        </p:txBody>
      </p:sp>
      <p:sp>
        <p:nvSpPr>
          <p:cNvPr id="9" name="Text Box 4"/>
          <p:cNvSpPr txBox="1">
            <a:spLocks noChangeArrowheads="1"/>
          </p:cNvSpPr>
          <p:nvPr/>
        </p:nvSpPr>
        <p:spPr bwMode="auto">
          <a:xfrm>
            <a:off x="1371600" y="176213"/>
            <a:ext cx="6629400" cy="807907"/>
          </a:xfrm>
          <a:prstGeom prst="rect">
            <a:avLst/>
          </a:prstGeom>
          <a:noFill/>
          <a:ln>
            <a:noFill/>
          </a:ln>
          <a:extLst/>
        </p:spPr>
        <p:txBody>
          <a:bodyPr lIns="68573" tIns="34287" rIns="68573" bIns="34287">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defRPr/>
            </a:pPr>
            <a:r>
              <a:rPr lang="pl-PL" b="1" dirty="0">
                <a:solidFill>
                  <a:srgbClr val="1B58A8"/>
                </a:solidFill>
                <a:latin typeface="Frutiger Next LT W1G"/>
                <a:ea typeface="+mj-ea"/>
                <a:cs typeface="Frutiger Next LT W1G"/>
              </a:rPr>
              <a:t>Jak to wygląda… </a:t>
            </a:r>
            <a:r>
              <a:rPr lang="pl-PL" dirty="0"/>
              <a:t/>
            </a:r>
            <a:br>
              <a:rPr lang="pl-PL" dirty="0"/>
            </a:br>
            <a:r>
              <a:rPr lang="pl-PL" b="1" dirty="0">
                <a:solidFill>
                  <a:srgbClr val="1B58A8"/>
                </a:solidFill>
                <a:latin typeface="Frutiger Next LT W1G"/>
                <a:ea typeface="+mj-ea"/>
                <a:cs typeface="Frutiger Next LT W1G"/>
              </a:rPr>
              <a:t>Codzienne raportowanie</a:t>
            </a:r>
            <a:endParaRPr lang="en-US" b="1" dirty="0">
              <a:solidFill>
                <a:srgbClr val="1B58A8"/>
              </a:solidFill>
              <a:latin typeface="Frutiger Next LT W1G"/>
              <a:ea typeface="+mj-ea"/>
              <a:cs typeface="Frutiger Next LT W1G"/>
            </a:endParaRPr>
          </a:p>
        </p:txBody>
      </p:sp>
      <p:pic>
        <p:nvPicPr>
          <p:cNvPr id="61444" name="Picture 1" descr="SGH visual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43055" y="1234083"/>
            <a:ext cx="5139995" cy="3361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128283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nodePh="1">
                                  <p:stCondLst>
                                    <p:cond delay="0"/>
                                  </p:stCondLst>
                                  <p:endCondLst>
                                    <p:cond evt="begin" delay="0">
                                      <p:tn val="14"/>
                                    </p:cond>
                                  </p:end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9"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a:latin typeface="+mn-lt"/>
              </a:rPr>
              <a:t>Planowanie produkcji przy wykorzystaniu </a:t>
            </a:r>
            <a:r>
              <a:rPr lang="en-US" dirty="0">
                <a:latin typeface="+mn-lt"/>
              </a:rPr>
              <a:t>BIM 360 Plan</a:t>
            </a:r>
            <a:endParaRPr lang="en-US" sz="2700" dirty="0">
              <a:latin typeface="+mn-lt"/>
            </a:endParaRPr>
          </a:p>
        </p:txBody>
      </p:sp>
    </p:spTree>
    <p:extLst>
      <p:ext uri="{BB962C8B-B14F-4D97-AF65-F5344CB8AC3E}">
        <p14:creationId xmlns:p14="http://schemas.microsoft.com/office/powerpoint/2010/main" val="3091933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C:\Users\krugj\Desktop\Capture.PNG"/>
          <p:cNvPicPr>
            <a:picLocks noChangeAspect="1" noChangeArrowheads="1"/>
          </p:cNvPicPr>
          <p:nvPr/>
        </p:nvPicPr>
        <p:blipFill rotWithShape="1">
          <a:blip r:embed="rId3"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1143000" y="0"/>
            <a:ext cx="6858000" cy="484154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2"/>
          <p:cNvSpPr txBox="1">
            <a:spLocks/>
          </p:cNvSpPr>
          <p:nvPr/>
        </p:nvSpPr>
        <p:spPr>
          <a:xfrm>
            <a:off x="1485901" y="-510541"/>
            <a:ext cx="6172200" cy="295576"/>
          </a:xfrm>
          <a:prstGeom prst="rect">
            <a:avLst/>
          </a:prstGeom>
        </p:spPr>
        <p:txBody>
          <a:bodyPr anchor="ctr"/>
          <a:lstStyle>
            <a:lvl1pPr algn="ctr" defTabSz="511960" rtl="0" eaLnBrk="1" latinLnBrk="0" hangingPunct="1">
              <a:spcBef>
                <a:spcPct val="0"/>
              </a:spcBef>
              <a:buNone/>
              <a:defRPr sz="10000" b="1" i="0" kern="1200" baseline="0">
                <a:solidFill>
                  <a:schemeClr val="accent4"/>
                </a:solidFill>
                <a:latin typeface="Frutiger Next LT W1G"/>
                <a:ea typeface="+mj-ea"/>
                <a:cs typeface="Frutiger Next LT W1G"/>
              </a:defRPr>
            </a:lvl1pPr>
          </a:lstStyle>
          <a:p>
            <a:endParaRPr lang="en-US" sz="7500" dirty="0"/>
          </a:p>
        </p:txBody>
      </p:sp>
      <p:cxnSp>
        <p:nvCxnSpPr>
          <p:cNvPr id="25" name="Straight Connector 24"/>
          <p:cNvCxnSpPr/>
          <p:nvPr/>
        </p:nvCxnSpPr>
        <p:spPr>
          <a:xfrm>
            <a:off x="3425588" y="870045"/>
            <a:ext cx="0" cy="2455492"/>
          </a:xfrm>
          <a:prstGeom prst="line">
            <a:avLst/>
          </a:prstGeom>
          <a:ln w="38100">
            <a:solidFill>
              <a:srgbClr val="0070C0"/>
            </a:solidFill>
            <a:prstDash val="sysDash"/>
          </a:ln>
        </p:spPr>
        <p:style>
          <a:lnRef idx="2">
            <a:schemeClr val="accent6"/>
          </a:lnRef>
          <a:fillRef idx="0">
            <a:schemeClr val="accent6"/>
          </a:fillRef>
          <a:effectRef idx="1">
            <a:schemeClr val="accent6"/>
          </a:effectRef>
          <a:fontRef idx="minor">
            <a:schemeClr val="tx1"/>
          </a:fontRef>
        </p:style>
      </p:cxnSp>
      <p:sp>
        <p:nvSpPr>
          <p:cNvPr id="27" name="Rectangle 26"/>
          <p:cNvSpPr/>
          <p:nvPr/>
        </p:nvSpPr>
        <p:spPr>
          <a:xfrm>
            <a:off x="1337480" y="1382357"/>
            <a:ext cx="2088108" cy="1960086"/>
          </a:xfrm>
          <a:prstGeom prst="rect">
            <a:avLst/>
          </a:prstGeom>
          <a:solidFill>
            <a:srgbClr val="0696D7">
              <a:alpha val="16863"/>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26" name="Straight Connector 25"/>
          <p:cNvCxnSpPr/>
          <p:nvPr/>
        </p:nvCxnSpPr>
        <p:spPr>
          <a:xfrm>
            <a:off x="5679174" y="870045"/>
            <a:ext cx="0" cy="2477069"/>
          </a:xfrm>
          <a:prstGeom prst="line">
            <a:avLst/>
          </a:prstGeom>
          <a:ln w="38100">
            <a:solidFill>
              <a:srgbClr val="0070C0"/>
            </a:solidFill>
            <a:prstDash val="sysDash"/>
          </a:ln>
        </p:spPr>
        <p:style>
          <a:lnRef idx="2">
            <a:schemeClr val="accent6"/>
          </a:lnRef>
          <a:fillRef idx="0">
            <a:schemeClr val="accent6"/>
          </a:fillRef>
          <a:effectRef idx="1">
            <a:schemeClr val="accent6"/>
          </a:effectRef>
          <a:fontRef idx="minor">
            <a:schemeClr val="tx1"/>
          </a:fontRef>
        </p:style>
      </p:cxnSp>
      <p:sp>
        <p:nvSpPr>
          <p:cNvPr id="28" name="Rectangle 27"/>
          <p:cNvSpPr/>
          <p:nvPr/>
        </p:nvSpPr>
        <p:spPr>
          <a:xfrm>
            <a:off x="3425589" y="1361485"/>
            <a:ext cx="2253586" cy="1985629"/>
          </a:xfrm>
          <a:prstGeom prst="rect">
            <a:avLst/>
          </a:prstGeom>
          <a:solidFill>
            <a:schemeClr val="accent3">
              <a:alpha val="16863"/>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9" name="Rectangle 28"/>
          <p:cNvSpPr/>
          <p:nvPr/>
        </p:nvSpPr>
        <p:spPr>
          <a:xfrm>
            <a:off x="5720971" y="1383473"/>
            <a:ext cx="2034370" cy="1960087"/>
          </a:xfrm>
          <a:prstGeom prst="rect">
            <a:avLst/>
          </a:prstGeom>
          <a:solidFill>
            <a:srgbClr val="87BC40">
              <a:alpha val="16863"/>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30" name="Straight Arrow Connector 29"/>
          <p:cNvCxnSpPr/>
          <p:nvPr/>
        </p:nvCxnSpPr>
        <p:spPr>
          <a:xfrm flipV="1">
            <a:off x="1343451" y="3254991"/>
            <a:ext cx="6411890" cy="10236"/>
          </a:xfrm>
          <a:prstGeom prst="straightConnector1">
            <a:avLst/>
          </a:prstGeom>
          <a:ln w="76200">
            <a:solidFill>
              <a:schemeClr val="accent4">
                <a:lumMod val="50000"/>
              </a:schemeClr>
            </a:solidFill>
            <a:headEnd type="arrow"/>
            <a:tailEnd type="arrow"/>
          </a:ln>
        </p:spPr>
        <p:style>
          <a:lnRef idx="3">
            <a:schemeClr val="accent4"/>
          </a:lnRef>
          <a:fillRef idx="0">
            <a:schemeClr val="accent4"/>
          </a:fillRef>
          <a:effectRef idx="2">
            <a:schemeClr val="accent4"/>
          </a:effectRef>
          <a:fontRef idx="minor">
            <a:schemeClr val="tx1"/>
          </a:fontRef>
        </p:style>
      </p:cxnSp>
      <p:grpSp>
        <p:nvGrpSpPr>
          <p:cNvPr id="6" name="Group 5"/>
          <p:cNvGrpSpPr/>
          <p:nvPr/>
        </p:nvGrpSpPr>
        <p:grpSpPr>
          <a:xfrm>
            <a:off x="1337481" y="1023580"/>
            <a:ext cx="6417860" cy="359894"/>
            <a:chOff x="259308" y="1364772"/>
            <a:chExt cx="8557146" cy="479859"/>
          </a:xfrm>
        </p:grpSpPr>
        <p:sp>
          <p:nvSpPr>
            <p:cNvPr id="24" name="Rectangle 23"/>
            <p:cNvSpPr/>
            <p:nvPr/>
          </p:nvSpPr>
          <p:spPr>
            <a:xfrm>
              <a:off x="259308" y="1364772"/>
              <a:ext cx="8557146" cy="479859"/>
            </a:xfrm>
            <a:prstGeom prst="rect">
              <a:avLst/>
            </a:prstGeom>
            <a:solidFill>
              <a:schemeClr val="accent4">
                <a:lumMod val="50000"/>
              </a:schemeClr>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1350"/>
            </a:p>
          </p:txBody>
        </p:sp>
        <p:sp>
          <p:nvSpPr>
            <p:cNvPr id="31" name="TextBox 30"/>
            <p:cNvSpPr txBox="1"/>
            <p:nvPr/>
          </p:nvSpPr>
          <p:spPr>
            <a:xfrm>
              <a:off x="3337282" y="1420128"/>
              <a:ext cx="2268142" cy="338555"/>
            </a:xfrm>
            <a:prstGeom prst="rect">
              <a:avLst/>
            </a:prstGeom>
            <a:noFill/>
          </p:spPr>
          <p:txBody>
            <a:bodyPr wrap="none" rtlCol="0">
              <a:spAutoFit/>
            </a:bodyPr>
            <a:lstStyle/>
            <a:p>
              <a:r>
                <a:rPr lang="en-US" sz="1050" b="1" dirty="0">
                  <a:solidFill>
                    <a:schemeClr val="bg1"/>
                  </a:solidFill>
                  <a:latin typeface="+mj-lt"/>
                </a:rPr>
                <a:t>Construction Execution</a:t>
              </a:r>
            </a:p>
          </p:txBody>
        </p:sp>
        <p:sp>
          <p:nvSpPr>
            <p:cNvPr id="32" name="TextBox 31"/>
            <p:cNvSpPr txBox="1"/>
            <p:nvPr/>
          </p:nvSpPr>
          <p:spPr>
            <a:xfrm>
              <a:off x="6114820" y="1434345"/>
              <a:ext cx="2469052" cy="338555"/>
            </a:xfrm>
            <a:prstGeom prst="rect">
              <a:avLst/>
            </a:prstGeom>
            <a:noFill/>
          </p:spPr>
          <p:txBody>
            <a:bodyPr wrap="none" rtlCol="0">
              <a:spAutoFit/>
            </a:bodyPr>
            <a:lstStyle/>
            <a:p>
              <a:r>
                <a:rPr lang="en-US" sz="1050" b="1" dirty="0">
                  <a:solidFill>
                    <a:schemeClr val="bg1"/>
                  </a:solidFill>
                  <a:latin typeface="+mj-lt"/>
                </a:rPr>
                <a:t>Commissioning/Handover</a:t>
              </a:r>
            </a:p>
          </p:txBody>
        </p:sp>
        <p:sp>
          <p:nvSpPr>
            <p:cNvPr id="33" name="TextBox 32"/>
            <p:cNvSpPr txBox="1"/>
            <p:nvPr/>
          </p:nvSpPr>
          <p:spPr>
            <a:xfrm>
              <a:off x="754041" y="1417097"/>
              <a:ext cx="1682512" cy="338555"/>
            </a:xfrm>
            <a:prstGeom prst="rect">
              <a:avLst/>
            </a:prstGeom>
            <a:noFill/>
          </p:spPr>
          <p:txBody>
            <a:bodyPr wrap="none" rtlCol="0">
              <a:spAutoFit/>
            </a:bodyPr>
            <a:lstStyle/>
            <a:p>
              <a:r>
                <a:rPr lang="en-US" sz="1050" b="1" dirty="0">
                  <a:solidFill>
                    <a:schemeClr val="bg1"/>
                  </a:solidFill>
                  <a:latin typeface="+mj-lt"/>
                </a:rPr>
                <a:t>Pre-construction</a:t>
              </a:r>
            </a:p>
          </p:txBody>
        </p:sp>
      </p:grpSp>
      <p:cxnSp>
        <p:nvCxnSpPr>
          <p:cNvPr id="37" name="Straight Connector 36"/>
          <p:cNvCxnSpPr>
            <a:endCxn id="34" idx="7"/>
          </p:cNvCxnSpPr>
          <p:nvPr/>
        </p:nvCxnSpPr>
        <p:spPr>
          <a:xfrm flipH="1">
            <a:off x="3009931" y="2254919"/>
            <a:ext cx="1514930" cy="876626"/>
          </a:xfrm>
          <a:prstGeom prst="line">
            <a:avLst/>
          </a:prstGeom>
          <a:ln w="76200"/>
        </p:spPr>
        <p:style>
          <a:lnRef idx="3">
            <a:schemeClr val="accent4"/>
          </a:lnRef>
          <a:fillRef idx="0">
            <a:schemeClr val="accent4"/>
          </a:fillRef>
          <a:effectRef idx="2">
            <a:schemeClr val="accent4"/>
          </a:effectRef>
          <a:fontRef idx="minor">
            <a:schemeClr val="tx1"/>
          </a:fontRef>
        </p:style>
      </p:cxnSp>
      <p:sp>
        <p:nvSpPr>
          <p:cNvPr id="3" name="Rounded Rectangle 2"/>
          <p:cNvSpPr/>
          <p:nvPr/>
        </p:nvSpPr>
        <p:spPr>
          <a:xfrm>
            <a:off x="1291417" y="3600450"/>
            <a:ext cx="6509987" cy="1056955"/>
          </a:xfrm>
          <a:prstGeom prst="roundRect">
            <a:avLst/>
          </a:prstGeom>
          <a:solidFill>
            <a:schemeClr val="bg1"/>
          </a:solidFill>
          <a:ln w="3810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marL="50400" algn="ctr"/>
            <a:r>
              <a:rPr lang="en-US" sz="1350" dirty="0">
                <a:solidFill>
                  <a:schemeClr val="tx1">
                    <a:lumMod val="85000"/>
                    <a:lumOff val="15000"/>
                  </a:schemeClr>
                </a:solidFill>
              </a:rPr>
              <a:t>The Autodesk</a:t>
            </a:r>
            <a:r>
              <a:rPr lang="en-US" sz="1350" baseline="30000" dirty="0">
                <a:solidFill>
                  <a:schemeClr val="tx1">
                    <a:lumMod val="85000"/>
                    <a:lumOff val="15000"/>
                  </a:schemeClr>
                </a:solidFill>
              </a:rPr>
              <a:t>®</a:t>
            </a:r>
            <a:r>
              <a:rPr lang="en-US" sz="1350" dirty="0">
                <a:solidFill>
                  <a:schemeClr val="tx1">
                    <a:lumMod val="85000"/>
                    <a:lumOff val="15000"/>
                  </a:schemeClr>
                </a:solidFill>
              </a:rPr>
              <a:t> BIM 360</a:t>
            </a:r>
            <a:r>
              <a:rPr lang="en-US" sz="1350" baseline="30000" dirty="0">
                <a:solidFill>
                  <a:schemeClr val="tx1">
                    <a:lumMod val="85000"/>
                    <a:lumOff val="15000"/>
                  </a:schemeClr>
                </a:solidFill>
              </a:rPr>
              <a:t>TM</a:t>
            </a:r>
            <a:r>
              <a:rPr lang="en-US" sz="1350" dirty="0">
                <a:solidFill>
                  <a:schemeClr val="tx1">
                    <a:lumMod val="85000"/>
                    <a:lumOff val="15000"/>
                  </a:schemeClr>
                </a:solidFill>
              </a:rPr>
              <a:t> Plan </a:t>
            </a:r>
            <a:r>
              <a:rPr lang="pl-PL" sz="1350" dirty="0">
                <a:solidFill>
                  <a:schemeClr val="tx1">
                    <a:lumMod val="85000"/>
                    <a:lumOff val="15000"/>
                  </a:schemeClr>
                </a:solidFill>
              </a:rPr>
              <a:t>pomaga zwiększyć niezawodność</a:t>
            </a:r>
            <a:r>
              <a:rPr lang="en-US" sz="1350" dirty="0">
                <a:solidFill>
                  <a:schemeClr val="tx1">
                    <a:lumMod val="85000"/>
                    <a:lumOff val="15000"/>
                  </a:schemeClr>
                </a:solidFill>
              </a:rPr>
              <a:t> </a:t>
            </a:r>
            <a:r>
              <a:rPr lang="pl-PL" sz="1350" dirty="0">
                <a:solidFill>
                  <a:schemeClr val="tx1">
                    <a:lumMod val="85000"/>
                    <a:lumOff val="15000"/>
                  </a:schemeClr>
                </a:solidFill>
              </a:rPr>
              <a:t>planów pracy wykonawców budowlanych</a:t>
            </a:r>
            <a:r>
              <a:rPr lang="en-US" sz="1350" dirty="0">
                <a:solidFill>
                  <a:schemeClr val="tx1">
                    <a:lumMod val="85000"/>
                    <a:lumOff val="15000"/>
                  </a:schemeClr>
                </a:solidFill>
              </a:rPr>
              <a:t>, </a:t>
            </a:r>
            <a:r>
              <a:rPr lang="pl-PL" sz="1350" dirty="0">
                <a:solidFill>
                  <a:schemeClr val="tx1">
                    <a:lumMod val="85000"/>
                    <a:lumOff val="15000"/>
                  </a:schemeClr>
                </a:solidFill>
              </a:rPr>
              <a:t>zwiększyć zyski poprzez zmniejszenie ilości odpadów związanych z nadprodukcją, nadmiarem zapasów i powtarzaniem prac.</a:t>
            </a:r>
            <a:endParaRPr lang="en-US" sz="1350" dirty="0">
              <a:solidFill>
                <a:schemeClr val="tx1">
                  <a:lumMod val="85000"/>
                  <a:lumOff val="15000"/>
                </a:schemeClr>
              </a:solidFill>
              <a:latin typeface="+mj-lt"/>
            </a:endParaRPr>
          </a:p>
        </p:txBody>
      </p:sp>
      <p:cxnSp>
        <p:nvCxnSpPr>
          <p:cNvPr id="39" name="Straight Connector 38"/>
          <p:cNvCxnSpPr>
            <a:endCxn id="41" idx="1"/>
          </p:cNvCxnSpPr>
          <p:nvPr/>
        </p:nvCxnSpPr>
        <p:spPr>
          <a:xfrm>
            <a:off x="4524861" y="2254919"/>
            <a:ext cx="1570025" cy="876626"/>
          </a:xfrm>
          <a:prstGeom prst="line">
            <a:avLst/>
          </a:prstGeom>
          <a:ln w="76200"/>
        </p:spPr>
        <p:style>
          <a:lnRef idx="3">
            <a:schemeClr val="accent4"/>
          </a:lnRef>
          <a:fillRef idx="0">
            <a:schemeClr val="accent4"/>
          </a:fillRef>
          <a:effectRef idx="2">
            <a:schemeClr val="accent4"/>
          </a:effectRef>
          <a:fontRef idx="minor">
            <a:schemeClr val="tx1"/>
          </a:fontRef>
        </p:style>
      </p:cxnSp>
      <p:sp>
        <p:nvSpPr>
          <p:cNvPr id="34" name="Oval 33"/>
          <p:cNvSpPr/>
          <p:nvPr/>
        </p:nvSpPr>
        <p:spPr>
          <a:xfrm>
            <a:off x="2794366" y="3094922"/>
            <a:ext cx="252551" cy="250081"/>
          </a:xfrm>
          <a:prstGeom prst="ellipse">
            <a:avLst/>
          </a:prstGeom>
          <a:solidFill>
            <a:schemeClr val="accent4"/>
          </a:solidFill>
          <a:ln w="38100">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47" name="Oval 46"/>
          <p:cNvSpPr/>
          <p:nvPr/>
        </p:nvSpPr>
        <p:spPr>
          <a:xfrm>
            <a:off x="3964775" y="1651629"/>
            <a:ext cx="1175211" cy="1175211"/>
          </a:xfrm>
          <a:prstGeom prst="ellipse">
            <a:avLst/>
          </a:prstGeom>
          <a:solidFill>
            <a:schemeClr val="bg2">
              <a:lumMod val="95000"/>
            </a:schemeClr>
          </a:solidFill>
          <a:ln w="142875" cmpd="sng">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41" name="Oval 40"/>
          <p:cNvSpPr/>
          <p:nvPr/>
        </p:nvSpPr>
        <p:spPr>
          <a:xfrm>
            <a:off x="6057900" y="3094922"/>
            <a:ext cx="252551" cy="250081"/>
          </a:xfrm>
          <a:prstGeom prst="ellipse">
            <a:avLst/>
          </a:prstGeom>
          <a:solidFill>
            <a:schemeClr val="accent4"/>
          </a:solidFill>
          <a:ln w="38100">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nvGrpSpPr>
          <p:cNvPr id="10" name="Group 9"/>
          <p:cNvGrpSpPr/>
          <p:nvPr/>
        </p:nvGrpSpPr>
        <p:grpSpPr>
          <a:xfrm>
            <a:off x="1716875" y="342900"/>
            <a:ext cx="5701242" cy="388144"/>
            <a:chOff x="841366" y="457200"/>
            <a:chExt cx="7601656" cy="517525"/>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366" y="537479"/>
              <a:ext cx="7454788" cy="437246"/>
            </a:xfrm>
            <a:prstGeom prst="rect">
              <a:avLst/>
            </a:prstGeom>
          </p:spPr>
        </p:pic>
        <p:sp>
          <p:nvSpPr>
            <p:cNvPr id="5" name="TextBox 4"/>
            <p:cNvSpPr txBox="1"/>
            <p:nvPr/>
          </p:nvSpPr>
          <p:spPr>
            <a:xfrm>
              <a:off x="8083521" y="457200"/>
              <a:ext cx="359501" cy="307776"/>
            </a:xfrm>
            <a:prstGeom prst="rect">
              <a:avLst/>
            </a:prstGeom>
            <a:noFill/>
          </p:spPr>
          <p:txBody>
            <a:bodyPr wrap="none" rtlCol="0">
              <a:spAutoFit/>
            </a:bodyPr>
            <a:lstStyle/>
            <a:p>
              <a:r>
                <a:rPr lang="en-US" sz="900" dirty="0">
                  <a:solidFill>
                    <a:schemeClr val="tx1">
                      <a:lumMod val="85000"/>
                      <a:lumOff val="15000"/>
                    </a:schemeClr>
                  </a:solidFill>
                </a:rPr>
                <a:t>®</a:t>
              </a:r>
            </a:p>
          </p:txBody>
        </p:sp>
      </p:grpSp>
      <p:pic>
        <p:nvPicPr>
          <p:cNvPr id="36" name="Picture 3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2320" y="1912581"/>
            <a:ext cx="661832" cy="6618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8"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34232" y="1621268"/>
            <a:ext cx="1779073" cy="1334305"/>
          </a:xfrm>
          <a:prstGeom prst="rect">
            <a:avLst/>
          </a:prstGeom>
          <a:ln w="28575">
            <a:solidFill>
              <a:schemeClr val="bg1"/>
            </a:solidFill>
          </a:ln>
        </p:spPr>
      </p:pic>
    </p:spTree>
    <p:extLst>
      <p:ext uri="{BB962C8B-B14F-4D97-AF65-F5344CB8AC3E}">
        <p14:creationId xmlns:p14="http://schemas.microsoft.com/office/powerpoint/2010/main" val="2236145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1314450" y="765377"/>
          <a:ext cx="6286500" cy="3886199"/>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6286500">
                  <a:extLst>
                    <a:ext uri="{9D8B030D-6E8A-4147-A177-3AD203B41FA5}">
                      <a16:colId xmlns:a16="http://schemas.microsoft.com/office/drawing/2014/main" xmlns="" val="20000"/>
                    </a:ext>
                  </a:extLst>
                </a:gridCol>
              </a:tblGrid>
              <a:tr h="891329">
                <a:tc>
                  <a:txBody>
                    <a:bodyPr/>
                    <a:lstStyle/>
                    <a:p>
                      <a:r>
                        <a:rPr lang="en-US" sz="1700" b="1" kern="1200" dirty="0">
                          <a:solidFill>
                            <a:schemeClr val="lt1"/>
                          </a:solidFill>
                          <a:effectLst/>
                          <a:latin typeface="+mn-lt"/>
                          <a:ea typeface="+mn-ea"/>
                          <a:cs typeface="+mn-cs"/>
                        </a:rPr>
                        <a:t>BIM 360 Plan </a:t>
                      </a:r>
                      <a:r>
                        <a:rPr lang="pl-PL" sz="1700" b="1" kern="1200" dirty="0">
                          <a:solidFill>
                            <a:schemeClr val="lt1"/>
                          </a:solidFill>
                          <a:effectLst/>
                          <a:latin typeface="+mn-lt"/>
                          <a:ea typeface="+mn-ea"/>
                          <a:cs typeface="+mn-cs"/>
                        </a:rPr>
                        <a:t>pomaga</a:t>
                      </a:r>
                      <a:r>
                        <a:rPr lang="en-US" sz="1700" b="1" kern="1200" dirty="0">
                          <a:solidFill>
                            <a:schemeClr val="lt1"/>
                          </a:solidFill>
                          <a:effectLst/>
                          <a:latin typeface="+mn-lt"/>
                          <a:ea typeface="+mn-ea"/>
                          <a:cs typeface="+mn-cs"/>
                        </a:rPr>
                        <a:t> </a:t>
                      </a:r>
                      <a:r>
                        <a:rPr lang="pl-PL" sz="1700" b="1" kern="1200" dirty="0">
                          <a:solidFill>
                            <a:srgbClr val="FFFF00"/>
                          </a:solidFill>
                          <a:effectLst/>
                          <a:latin typeface="+mn-lt"/>
                          <a:ea typeface="+mn-ea"/>
                          <a:cs typeface="+mn-cs"/>
                        </a:rPr>
                        <a:t>zwiększyć zyski z projektu </a:t>
                      </a:r>
                      <a:r>
                        <a:rPr lang="pl-PL" sz="1700" b="1" kern="1200" dirty="0">
                          <a:solidFill>
                            <a:schemeClr val="lt1"/>
                          </a:solidFill>
                          <a:effectLst/>
                          <a:latin typeface="+mn-lt"/>
                          <a:ea typeface="+mn-ea"/>
                          <a:cs typeface="+mn-cs"/>
                        </a:rPr>
                        <a:t>i niezawodność</a:t>
                      </a:r>
                      <a:r>
                        <a:rPr lang="pl-PL" sz="1700" b="1" kern="1200" baseline="0" dirty="0">
                          <a:solidFill>
                            <a:schemeClr val="lt1"/>
                          </a:solidFill>
                          <a:effectLst/>
                          <a:latin typeface="+mn-lt"/>
                          <a:ea typeface="+mn-ea"/>
                          <a:cs typeface="+mn-cs"/>
                        </a:rPr>
                        <a:t> </a:t>
                      </a:r>
                      <a:r>
                        <a:rPr lang="pl-PL" sz="1700" b="0" kern="1200" baseline="0" dirty="0">
                          <a:solidFill>
                            <a:schemeClr val="lt1"/>
                          </a:solidFill>
                          <a:effectLst/>
                          <a:latin typeface="+mn-lt"/>
                          <a:ea typeface="+mn-ea"/>
                          <a:cs typeface="+mn-cs"/>
                        </a:rPr>
                        <a:t>harmonogramów </a:t>
                      </a:r>
                      <a:r>
                        <a:rPr lang="en-US" sz="1700" b="0" kern="1200" dirty="0">
                          <a:solidFill>
                            <a:schemeClr val="lt1"/>
                          </a:solidFill>
                          <a:effectLst/>
                          <a:latin typeface="+mn-lt"/>
                          <a:ea typeface="+mn-ea"/>
                          <a:cs typeface="+mn-cs"/>
                        </a:rPr>
                        <a:t> </a:t>
                      </a:r>
                      <a:r>
                        <a:rPr lang="pl-PL" sz="1700" b="0" kern="1200" dirty="0">
                          <a:solidFill>
                            <a:srgbClr val="FFFF00"/>
                          </a:solidFill>
                          <a:effectLst/>
                          <a:latin typeface="+mn-lt"/>
                          <a:ea typeface="+mn-ea"/>
                          <a:cs typeface="+mn-cs"/>
                        </a:rPr>
                        <a:t>przy minimalizacji</a:t>
                      </a:r>
                      <a:r>
                        <a:rPr lang="pl-PL" sz="1700" b="0" kern="1200" baseline="0" dirty="0">
                          <a:solidFill>
                            <a:srgbClr val="FFFF00"/>
                          </a:solidFill>
                          <a:effectLst/>
                          <a:latin typeface="+mn-lt"/>
                          <a:ea typeface="+mn-ea"/>
                          <a:cs typeface="+mn-cs"/>
                        </a:rPr>
                        <a:t> odpadów:</a:t>
                      </a:r>
                      <a:endParaRPr lang="en-US" sz="1700" b="0" kern="1200" dirty="0">
                        <a:solidFill>
                          <a:schemeClr val="lt1"/>
                        </a:solidFill>
                        <a:effectLst/>
                        <a:latin typeface="+mn-lt"/>
                        <a:ea typeface="+mn-ea"/>
                        <a:cs typeface="+mn-cs"/>
                      </a:endParaRPr>
                    </a:p>
                  </a:txBody>
                  <a:tcPr marL="68580" marR="68580" marT="34290" marB="34290"/>
                </a:tc>
                <a:extLst>
                  <a:ext uri="{0D108BD9-81ED-4DB2-BD59-A6C34878D82A}">
                    <a16:rowId xmlns:a16="http://schemas.microsoft.com/office/drawing/2014/main" xmlns="" val="10000"/>
                  </a:ext>
                </a:extLst>
              </a:tr>
              <a:tr h="748718">
                <a:tc>
                  <a:txBody>
                    <a:bodyPr/>
                    <a:lstStyle/>
                    <a:p>
                      <a:pPr marL="342900" lvl="0" indent="-342900" hangingPunct="0">
                        <a:buFont typeface="+mj-lt"/>
                        <a:buAutoNum type="arabicPeriod"/>
                      </a:pPr>
                      <a:r>
                        <a:rPr lang="pl-PL" sz="1400" kern="1200" dirty="0">
                          <a:solidFill>
                            <a:schemeClr val="tx1">
                              <a:lumMod val="75000"/>
                              <a:lumOff val="25000"/>
                            </a:schemeClr>
                          </a:solidFill>
                          <a:effectLst/>
                          <a:latin typeface="+mn-lt"/>
                          <a:ea typeface="+mn-ea"/>
                          <a:cs typeface="+mn-cs"/>
                        </a:rPr>
                        <a:t>Zapewnienia niemal w czasie rzeczywistym i bardziej przejrzyście dostępu do  planów</a:t>
                      </a:r>
                      <a:r>
                        <a:rPr lang="pl-PL" sz="1400" kern="1200" baseline="0" dirty="0">
                          <a:solidFill>
                            <a:schemeClr val="tx1">
                              <a:lumMod val="75000"/>
                              <a:lumOff val="25000"/>
                            </a:schemeClr>
                          </a:solidFill>
                          <a:effectLst/>
                          <a:latin typeface="+mn-lt"/>
                          <a:ea typeface="+mn-ea"/>
                          <a:cs typeface="+mn-cs"/>
                        </a:rPr>
                        <a:t> produkcji i harmonogramów</a:t>
                      </a:r>
                      <a:endParaRPr lang="en-US" sz="1400" kern="1200" dirty="0">
                        <a:solidFill>
                          <a:schemeClr val="tx1">
                            <a:lumMod val="75000"/>
                            <a:lumOff val="25000"/>
                          </a:schemeClr>
                        </a:solidFill>
                        <a:effectLst/>
                        <a:latin typeface="+mn-lt"/>
                        <a:ea typeface="+mn-ea"/>
                        <a:cs typeface="+mn-cs"/>
                      </a:endParaRPr>
                    </a:p>
                  </a:txBody>
                  <a:tcPr marL="68580" marR="68580" marT="34290" marB="34290"/>
                </a:tc>
                <a:extLst>
                  <a:ext uri="{0D108BD9-81ED-4DB2-BD59-A6C34878D82A}">
                    <a16:rowId xmlns:a16="http://schemas.microsoft.com/office/drawing/2014/main" xmlns="" val="10001"/>
                  </a:ext>
                </a:extLst>
              </a:tr>
              <a:tr h="748718">
                <a:tc>
                  <a:txBody>
                    <a:bodyPr/>
                    <a:lstStyle/>
                    <a:p>
                      <a:pPr marL="342900" lvl="0" indent="-342900" hangingPunct="0">
                        <a:buFont typeface="+mj-lt"/>
                        <a:buAutoNum type="arabicPeriod" startAt="2"/>
                      </a:pPr>
                      <a:r>
                        <a:rPr lang="pl-PL" sz="1400" kern="1200" dirty="0">
                          <a:solidFill>
                            <a:schemeClr val="tx1">
                              <a:lumMod val="75000"/>
                              <a:lumOff val="25000"/>
                            </a:schemeClr>
                          </a:solidFill>
                          <a:effectLst/>
                          <a:latin typeface="+mn-lt"/>
                          <a:ea typeface="+mn-ea"/>
                          <a:cs typeface="+mn-cs"/>
                        </a:rPr>
                        <a:t>Eliminuje ręczne</a:t>
                      </a:r>
                      <a:r>
                        <a:rPr lang="pl-PL" sz="1400" kern="1200" baseline="0" dirty="0">
                          <a:solidFill>
                            <a:schemeClr val="tx1">
                              <a:lumMod val="75000"/>
                              <a:lumOff val="25000"/>
                            </a:schemeClr>
                          </a:solidFill>
                          <a:effectLst/>
                          <a:latin typeface="+mn-lt"/>
                          <a:ea typeface="+mn-ea"/>
                          <a:cs typeface="+mn-cs"/>
                        </a:rPr>
                        <a:t> wprowadzanie danych i konieczność cyklicznych aktualizacji w arkuszach kalkulacyjnych.</a:t>
                      </a:r>
                      <a:endParaRPr lang="en-US" sz="1700" kern="1200" dirty="0">
                        <a:solidFill>
                          <a:schemeClr val="tx1">
                            <a:lumMod val="75000"/>
                            <a:lumOff val="25000"/>
                          </a:schemeClr>
                        </a:solidFill>
                        <a:effectLst/>
                        <a:latin typeface="+mn-lt"/>
                        <a:ea typeface="+mn-ea"/>
                        <a:cs typeface="+mn-cs"/>
                      </a:endParaRPr>
                    </a:p>
                  </a:txBody>
                  <a:tcPr marL="68580" marR="68580" marT="34290" marB="34290"/>
                </a:tc>
                <a:extLst>
                  <a:ext uri="{0D108BD9-81ED-4DB2-BD59-A6C34878D82A}">
                    <a16:rowId xmlns:a16="http://schemas.microsoft.com/office/drawing/2014/main" xmlns="" val="10002"/>
                  </a:ext>
                </a:extLst>
              </a:tr>
              <a:tr h="748718">
                <a:tc>
                  <a:txBody>
                    <a:bodyPr/>
                    <a:lstStyle/>
                    <a:p>
                      <a:pPr marL="342900" lvl="0" indent="-342900" hangingPunct="0">
                        <a:buFont typeface="+mj-lt"/>
                        <a:buAutoNum type="arabicPeriod" startAt="3"/>
                      </a:pPr>
                      <a:r>
                        <a:rPr lang="pl-PL" sz="1400" kern="1200" dirty="0">
                          <a:solidFill>
                            <a:schemeClr val="tx1">
                              <a:lumMod val="75000"/>
                              <a:lumOff val="25000"/>
                            </a:schemeClr>
                          </a:solidFill>
                          <a:effectLst/>
                          <a:latin typeface="+mn-lt"/>
                          <a:ea typeface="+mn-ea"/>
                          <a:cs typeface="+mn-cs"/>
                        </a:rPr>
                        <a:t>Zamiana ręcznego</a:t>
                      </a:r>
                      <a:r>
                        <a:rPr lang="pl-PL" sz="1400" kern="1200" baseline="0" dirty="0">
                          <a:solidFill>
                            <a:schemeClr val="tx1">
                              <a:lumMod val="75000"/>
                              <a:lumOff val="25000"/>
                            </a:schemeClr>
                          </a:solidFill>
                          <a:effectLst/>
                          <a:latin typeface="+mn-lt"/>
                          <a:ea typeface="+mn-ea"/>
                          <a:cs typeface="+mn-cs"/>
                        </a:rPr>
                        <a:t> procesu wymiany i dystrybucji cyklicznych aktualizacji harmonogramów na proces mobilnej wymiany informacji.</a:t>
                      </a:r>
                      <a:endParaRPr lang="en-US" sz="1400" kern="1200" dirty="0">
                        <a:solidFill>
                          <a:schemeClr val="tx1">
                            <a:lumMod val="75000"/>
                            <a:lumOff val="25000"/>
                          </a:schemeClr>
                        </a:solidFill>
                        <a:effectLst/>
                        <a:latin typeface="+mn-lt"/>
                        <a:ea typeface="+mn-ea"/>
                        <a:cs typeface="+mn-cs"/>
                      </a:endParaRPr>
                    </a:p>
                  </a:txBody>
                  <a:tcPr marL="68580" marR="68580" marT="34290" marB="34290"/>
                </a:tc>
                <a:extLst>
                  <a:ext uri="{0D108BD9-81ED-4DB2-BD59-A6C34878D82A}">
                    <a16:rowId xmlns:a16="http://schemas.microsoft.com/office/drawing/2014/main" xmlns="" val="10003"/>
                  </a:ext>
                </a:extLst>
              </a:tr>
              <a:tr h="748718">
                <a:tc>
                  <a:txBody>
                    <a:bodyPr/>
                    <a:lstStyle/>
                    <a:p>
                      <a:pPr marL="342900" lvl="0" indent="-342900" fontAlgn="auto" hangingPunct="0">
                        <a:buFont typeface="+mj-lt"/>
                        <a:buAutoNum type="arabicPeriod" startAt="4"/>
                      </a:pPr>
                      <a:r>
                        <a:rPr lang="pl-PL" sz="1400" kern="1200" dirty="0">
                          <a:solidFill>
                            <a:schemeClr val="tx1">
                              <a:lumMod val="75000"/>
                              <a:lumOff val="25000"/>
                            </a:schemeClr>
                          </a:solidFill>
                          <a:effectLst/>
                          <a:latin typeface="+mn-lt"/>
                          <a:ea typeface="+mn-ea"/>
                          <a:cs typeface="+mn-cs"/>
                        </a:rPr>
                        <a:t>Mniej czasu potrzebne na zarządzanie i </a:t>
                      </a:r>
                      <a:r>
                        <a:rPr lang="pl-PL" sz="1400" kern="1200" dirty="0" err="1">
                          <a:solidFill>
                            <a:schemeClr val="tx1">
                              <a:lumMod val="75000"/>
                              <a:lumOff val="25000"/>
                            </a:schemeClr>
                          </a:solidFill>
                          <a:effectLst/>
                          <a:latin typeface="+mn-lt"/>
                          <a:ea typeface="+mn-ea"/>
                          <a:cs typeface="+mn-cs"/>
                        </a:rPr>
                        <a:t>aktalizowanie</a:t>
                      </a:r>
                      <a:r>
                        <a:rPr lang="pl-PL" sz="1400" kern="1200" baseline="0" dirty="0">
                          <a:solidFill>
                            <a:schemeClr val="tx1">
                              <a:lumMod val="75000"/>
                              <a:lumOff val="25000"/>
                            </a:schemeClr>
                          </a:solidFill>
                          <a:effectLst/>
                          <a:latin typeface="+mn-lt"/>
                          <a:ea typeface="+mn-ea"/>
                          <a:cs typeface="+mn-cs"/>
                        </a:rPr>
                        <a:t> procesem planowania budowy, który można wykorzystać na efektywną pracę wykonawczą.</a:t>
                      </a:r>
                      <a:endParaRPr lang="en-US" sz="1400" kern="1200" dirty="0">
                        <a:solidFill>
                          <a:schemeClr val="tx1">
                            <a:lumMod val="75000"/>
                            <a:lumOff val="25000"/>
                          </a:schemeClr>
                        </a:solidFill>
                        <a:effectLst/>
                        <a:latin typeface="+mn-lt"/>
                        <a:ea typeface="+mn-ea"/>
                        <a:cs typeface="+mn-cs"/>
                      </a:endParaRPr>
                    </a:p>
                  </a:txBody>
                  <a:tcPr marL="68580" marR="68580" marT="34290" marB="34290"/>
                </a:tc>
                <a:extLst>
                  <a:ext uri="{0D108BD9-81ED-4DB2-BD59-A6C34878D82A}">
                    <a16:rowId xmlns:a16="http://schemas.microsoft.com/office/drawing/2014/main" xmlns="" val="10004"/>
                  </a:ext>
                </a:extLst>
              </a:tr>
            </a:tbl>
          </a:graphicData>
        </a:graphic>
      </p:graphicFrame>
      <p:sp>
        <p:nvSpPr>
          <p:cNvPr id="3" name="Title 2"/>
          <p:cNvSpPr>
            <a:spLocks noGrp="1"/>
          </p:cNvSpPr>
          <p:nvPr>
            <p:ph type="title"/>
          </p:nvPr>
        </p:nvSpPr>
        <p:spPr>
          <a:xfrm>
            <a:off x="1314450" y="205979"/>
            <a:ext cx="6629400" cy="857250"/>
          </a:xfrm>
        </p:spPr>
        <p:txBody>
          <a:bodyPr/>
          <a:lstStyle/>
          <a:p>
            <a:r>
              <a:rPr lang="pl-PL" dirty="0"/>
              <a:t>Korzyści z </a:t>
            </a:r>
            <a:r>
              <a:rPr lang="en-US" dirty="0"/>
              <a:t>Autodesk BIM 360 Plan:</a:t>
            </a:r>
          </a:p>
        </p:txBody>
      </p:sp>
    </p:spTree>
    <p:extLst>
      <p:ext uri="{BB962C8B-B14F-4D97-AF65-F5344CB8AC3E}">
        <p14:creationId xmlns:p14="http://schemas.microsoft.com/office/powerpoint/2010/main" val="2781588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pl-PL" dirty="0">
                <a:latin typeface="+mn-lt"/>
              </a:rPr>
              <a:t>Przegląd funkcjonalności</a:t>
            </a:r>
            <a:endParaRPr lang="en-US" dirty="0">
              <a:latin typeface="+mn-lt"/>
            </a:endParaRPr>
          </a:p>
        </p:txBody>
      </p:sp>
    </p:spTree>
    <p:extLst>
      <p:ext uri="{BB962C8B-B14F-4D97-AF65-F5344CB8AC3E}">
        <p14:creationId xmlns:p14="http://schemas.microsoft.com/office/powerpoint/2010/main" val="1874045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220522"/>
            <a:ext cx="6858000" cy="4702457"/>
          </a:xfrm>
          <a:prstGeom prst="rect">
            <a:avLst/>
          </a:prstGeom>
        </p:spPr>
      </p:pic>
    </p:spTree>
    <p:extLst>
      <p:ext uri="{BB962C8B-B14F-4D97-AF65-F5344CB8AC3E}">
        <p14:creationId xmlns:p14="http://schemas.microsoft.com/office/powerpoint/2010/main" val="566297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krugj\Desktop\approved\Denver Photos-PCL_075.jpg"/>
          <p:cNvPicPr>
            <a:picLocks noChangeAspect="1" noChangeArrowheads="1"/>
          </p:cNvPicPr>
          <p:nvPr/>
        </p:nvPicPr>
        <p:blipFill rotWithShape="1">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1143000" y="1"/>
            <a:ext cx="6871447"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1485901" y="205979"/>
            <a:ext cx="6172200" cy="471140"/>
          </a:xfrm>
        </p:spPr>
        <p:txBody>
          <a:bodyPr/>
          <a:lstStyle/>
          <a:p>
            <a:r>
              <a:rPr lang="pl-PL" dirty="0"/>
              <a:t>Przegląd funkcjonalności </a:t>
            </a:r>
            <a:r>
              <a:rPr lang="en-US" dirty="0"/>
              <a:t>BIM 360 Plan</a:t>
            </a:r>
          </a:p>
        </p:txBody>
      </p:sp>
      <p:graphicFrame>
        <p:nvGraphicFramePr>
          <p:cNvPr id="6" name="Content Placeholder 4"/>
          <p:cNvGraphicFramePr>
            <a:graphicFrameLocks/>
          </p:cNvGraphicFramePr>
          <p:nvPr>
            <p:extLst/>
          </p:nvPr>
        </p:nvGraphicFramePr>
        <p:xfrm>
          <a:off x="1378509" y="777515"/>
          <a:ext cx="6386983" cy="4074607"/>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6386983">
                  <a:extLst>
                    <a:ext uri="{9D8B030D-6E8A-4147-A177-3AD203B41FA5}">
                      <a16:colId xmlns:a16="http://schemas.microsoft.com/office/drawing/2014/main" xmlns="" val="20000"/>
                    </a:ext>
                  </a:extLst>
                </a:gridCol>
              </a:tblGrid>
              <a:tr h="862308">
                <a:tc>
                  <a:txBody>
                    <a:bodyPr/>
                    <a:lstStyle/>
                    <a:p>
                      <a:pPr marL="0" marR="0" indent="0" algn="ctr" defTabSz="570795" rtl="0" eaLnBrk="1" fontAlgn="auto" latinLnBrk="0" hangingPunct="1">
                        <a:lnSpc>
                          <a:spcPct val="100000"/>
                        </a:lnSpc>
                        <a:spcBef>
                          <a:spcPts val="0"/>
                        </a:spcBef>
                        <a:spcAft>
                          <a:spcPts val="0"/>
                        </a:spcAft>
                        <a:buClrTx/>
                        <a:buSzTx/>
                        <a:buFontTx/>
                        <a:buNone/>
                        <a:tabLst/>
                        <a:defRPr/>
                      </a:pPr>
                      <a:r>
                        <a:rPr lang="pl-PL" sz="1500" b="1" dirty="0">
                          <a:latin typeface="+mj-lt"/>
                        </a:rPr>
                        <a:t>Funkcjonalności </a:t>
                      </a:r>
                      <a:r>
                        <a:rPr lang="en-US" sz="1500" b="1" dirty="0">
                          <a:latin typeface="+mj-lt"/>
                        </a:rPr>
                        <a:t>The Autodesk BIM 360 Plan</a:t>
                      </a:r>
                      <a:r>
                        <a:rPr lang="pl-PL" sz="1500" b="1" dirty="0">
                          <a:latin typeface="+mj-lt"/>
                        </a:rPr>
                        <a:t>:</a:t>
                      </a:r>
                      <a:endParaRPr lang="en-US" sz="1500" b="1" dirty="0">
                        <a:latin typeface="+mj-lt"/>
                      </a:endParaRPr>
                    </a:p>
                  </a:txBody>
                  <a:tcPr marL="68580" marR="68580" marT="34290" marB="34290" anchor="ctr"/>
                </a:tc>
                <a:extLst>
                  <a:ext uri="{0D108BD9-81ED-4DB2-BD59-A6C34878D82A}">
                    <a16:rowId xmlns:a16="http://schemas.microsoft.com/office/drawing/2014/main" xmlns="" val="10000"/>
                  </a:ext>
                </a:extLst>
              </a:tr>
              <a:tr h="1743819">
                <a:tc>
                  <a:txBody>
                    <a:bodyPr/>
                    <a:lstStyle/>
                    <a:p>
                      <a:pPr marL="0" marR="0" lvl="0" indent="0" algn="l" defTabSz="570795" rtl="0" eaLnBrk="1" fontAlgn="auto" latinLnBrk="0" hangingPunct="1">
                        <a:lnSpc>
                          <a:spcPct val="100000"/>
                        </a:lnSpc>
                        <a:spcBef>
                          <a:spcPts val="0"/>
                        </a:spcBef>
                        <a:spcAft>
                          <a:spcPts val="0"/>
                        </a:spcAft>
                        <a:buClrTx/>
                        <a:buSzTx/>
                        <a:buFont typeface="+mj-lt"/>
                        <a:buNone/>
                        <a:tabLst/>
                        <a:defRPr/>
                      </a:pPr>
                      <a:r>
                        <a:rPr lang="pl-PL" sz="1400" b="1" u="sng" dirty="0">
                          <a:solidFill>
                            <a:schemeClr val="tx1">
                              <a:lumMod val="85000"/>
                              <a:lumOff val="15000"/>
                            </a:schemeClr>
                          </a:solidFill>
                          <a:latin typeface="+mj-lt"/>
                        </a:rPr>
                        <a:t>Serwis internetowy</a:t>
                      </a:r>
                      <a:endParaRPr lang="en-US" sz="1400" b="1" u="sng" dirty="0">
                        <a:solidFill>
                          <a:schemeClr val="tx1">
                            <a:lumMod val="85000"/>
                            <a:lumOff val="15000"/>
                          </a:schemeClr>
                        </a:solidFill>
                        <a:latin typeface="+mj-lt"/>
                      </a:endParaRPr>
                    </a:p>
                    <a:p>
                      <a:pPr marL="0" marR="0" lvl="0" indent="0" algn="l" defTabSz="570795" rtl="0" eaLnBrk="1" fontAlgn="auto" latinLnBrk="0" hangingPunct="1">
                        <a:lnSpc>
                          <a:spcPct val="100000"/>
                        </a:lnSpc>
                        <a:spcBef>
                          <a:spcPts val="0"/>
                        </a:spcBef>
                        <a:spcAft>
                          <a:spcPts val="0"/>
                        </a:spcAft>
                        <a:buClrTx/>
                        <a:buSzTx/>
                        <a:buFont typeface="+mj-lt"/>
                        <a:buNone/>
                        <a:tabLst/>
                        <a:defRPr/>
                      </a:pPr>
                      <a:endParaRPr lang="en-US" sz="1400" b="1" u="sng" dirty="0">
                        <a:solidFill>
                          <a:schemeClr val="tx1">
                            <a:lumMod val="85000"/>
                            <a:lumOff val="15000"/>
                          </a:schemeClr>
                        </a:solidFill>
                        <a:latin typeface="+mj-lt"/>
                      </a:endParaRPr>
                    </a:p>
                    <a:p>
                      <a:pPr marL="342900" marR="0" lvl="0" indent="-342900" algn="l" defTabSz="570795" rtl="0" eaLnBrk="1" fontAlgn="auto" latinLnBrk="0" hangingPunct="1">
                        <a:lnSpc>
                          <a:spcPct val="100000"/>
                        </a:lnSpc>
                        <a:spcBef>
                          <a:spcPts val="0"/>
                        </a:spcBef>
                        <a:spcAft>
                          <a:spcPts val="0"/>
                        </a:spcAft>
                        <a:buClrTx/>
                        <a:buSzTx/>
                        <a:buFont typeface="+mj-lt"/>
                        <a:buAutoNum type="arabicPeriod"/>
                        <a:tabLst/>
                        <a:defRPr/>
                      </a:pPr>
                      <a:r>
                        <a:rPr lang="pl-PL" sz="1400" b="1" dirty="0">
                          <a:solidFill>
                            <a:schemeClr val="tx1">
                              <a:lumMod val="85000"/>
                              <a:lumOff val="15000"/>
                            </a:schemeClr>
                          </a:solidFill>
                          <a:latin typeface="+mj-lt"/>
                        </a:rPr>
                        <a:t>Szybkie wprowadzanie danych</a:t>
                      </a:r>
                    </a:p>
                    <a:p>
                      <a:pPr marL="342900" marR="0" lvl="0" indent="-342900" algn="l" defTabSz="570795" rtl="0" eaLnBrk="1" fontAlgn="auto" latinLnBrk="0" hangingPunct="1">
                        <a:lnSpc>
                          <a:spcPct val="100000"/>
                        </a:lnSpc>
                        <a:spcBef>
                          <a:spcPts val="0"/>
                        </a:spcBef>
                        <a:spcAft>
                          <a:spcPts val="0"/>
                        </a:spcAft>
                        <a:buClrTx/>
                        <a:buSzTx/>
                        <a:buFont typeface="+mj-lt"/>
                        <a:buAutoNum type="arabicPeriod"/>
                        <a:tabLst/>
                        <a:defRPr/>
                      </a:pPr>
                      <a:r>
                        <a:rPr lang="pl-PL" sz="1400" b="1" baseline="0" dirty="0">
                          <a:solidFill>
                            <a:schemeClr val="tx1">
                              <a:lumMod val="85000"/>
                              <a:lumOff val="15000"/>
                            </a:schemeClr>
                          </a:solidFill>
                          <a:latin typeface="+mj-lt"/>
                        </a:rPr>
                        <a:t>Wizualizacja planów</a:t>
                      </a:r>
                      <a:endParaRPr lang="en-US" sz="1400" baseline="0" dirty="0">
                        <a:solidFill>
                          <a:schemeClr val="tx1">
                            <a:lumMod val="85000"/>
                            <a:lumOff val="15000"/>
                          </a:schemeClr>
                        </a:solidFill>
                        <a:latin typeface="+mj-lt"/>
                      </a:endParaRPr>
                    </a:p>
                    <a:p>
                      <a:pPr marL="342900" marR="0" lvl="0" indent="-342900" algn="l" defTabSz="570795" rtl="0" eaLnBrk="1" fontAlgn="auto" latinLnBrk="0" hangingPunct="1">
                        <a:lnSpc>
                          <a:spcPct val="100000"/>
                        </a:lnSpc>
                        <a:spcBef>
                          <a:spcPts val="0"/>
                        </a:spcBef>
                        <a:spcAft>
                          <a:spcPts val="0"/>
                        </a:spcAft>
                        <a:buClrTx/>
                        <a:buSzTx/>
                        <a:buFont typeface="+mj-lt"/>
                        <a:buAutoNum type="arabicPeriod"/>
                        <a:tabLst/>
                        <a:defRPr/>
                      </a:pPr>
                      <a:r>
                        <a:rPr lang="pl-PL" sz="1400" b="1" baseline="0" dirty="0">
                          <a:solidFill>
                            <a:schemeClr val="tx1">
                              <a:lumMod val="85000"/>
                              <a:lumOff val="15000"/>
                            </a:schemeClr>
                          </a:solidFill>
                          <a:latin typeface="+mj-lt"/>
                        </a:rPr>
                        <a:t>Stan zaawansowania prac</a:t>
                      </a:r>
                      <a:endParaRPr lang="en-US" sz="1400" baseline="0" dirty="0">
                        <a:solidFill>
                          <a:schemeClr val="tx1">
                            <a:lumMod val="85000"/>
                            <a:lumOff val="15000"/>
                          </a:schemeClr>
                        </a:solidFill>
                        <a:latin typeface="+mj-lt"/>
                      </a:endParaRPr>
                    </a:p>
                    <a:p>
                      <a:pPr marL="342900" marR="0" lvl="0" indent="-342900" algn="l" defTabSz="570795" rtl="0" eaLnBrk="1" fontAlgn="auto" latinLnBrk="0" hangingPunct="1">
                        <a:lnSpc>
                          <a:spcPct val="100000"/>
                        </a:lnSpc>
                        <a:spcBef>
                          <a:spcPts val="0"/>
                        </a:spcBef>
                        <a:spcAft>
                          <a:spcPts val="0"/>
                        </a:spcAft>
                        <a:buClrTx/>
                        <a:buSzTx/>
                        <a:buFont typeface="+mj-lt"/>
                        <a:buAutoNum type="arabicPeriod"/>
                        <a:tabLst/>
                        <a:defRPr/>
                      </a:pPr>
                      <a:r>
                        <a:rPr lang="pl-PL" sz="1400" b="1" baseline="0" dirty="0">
                          <a:solidFill>
                            <a:schemeClr val="tx1">
                              <a:lumMod val="85000"/>
                              <a:lumOff val="15000"/>
                            </a:schemeClr>
                          </a:solidFill>
                          <a:latin typeface="+mj-lt"/>
                        </a:rPr>
                        <a:t>Wspólne planowanie</a:t>
                      </a:r>
                      <a:endParaRPr lang="en-US" sz="1400" baseline="0" dirty="0">
                        <a:solidFill>
                          <a:schemeClr val="tx1">
                            <a:lumMod val="85000"/>
                            <a:lumOff val="15000"/>
                          </a:schemeClr>
                        </a:solidFill>
                        <a:latin typeface="+mj-lt"/>
                      </a:endParaRPr>
                    </a:p>
                    <a:p>
                      <a:pPr marL="342900" marR="0" lvl="0" indent="-342900" algn="l" defTabSz="570795" rtl="0" eaLnBrk="1" fontAlgn="auto" latinLnBrk="0" hangingPunct="1">
                        <a:lnSpc>
                          <a:spcPct val="100000"/>
                        </a:lnSpc>
                        <a:spcBef>
                          <a:spcPts val="0"/>
                        </a:spcBef>
                        <a:spcAft>
                          <a:spcPts val="0"/>
                        </a:spcAft>
                        <a:buClrTx/>
                        <a:buSzTx/>
                        <a:buFont typeface="+mj-lt"/>
                        <a:buAutoNum type="arabicPeriod"/>
                        <a:tabLst/>
                        <a:defRPr/>
                      </a:pPr>
                      <a:r>
                        <a:rPr lang="pl-PL" sz="1400" b="1" baseline="0" dirty="0">
                          <a:solidFill>
                            <a:schemeClr val="tx1">
                              <a:lumMod val="85000"/>
                              <a:lumOff val="15000"/>
                            </a:schemeClr>
                          </a:solidFill>
                          <a:latin typeface="+mj-lt"/>
                        </a:rPr>
                        <a:t>Raporty</a:t>
                      </a:r>
                      <a:endParaRPr lang="en-US" sz="1400" dirty="0">
                        <a:solidFill>
                          <a:schemeClr val="tx1">
                            <a:lumMod val="85000"/>
                            <a:lumOff val="15000"/>
                          </a:schemeClr>
                        </a:solidFill>
                        <a:latin typeface="+mj-lt"/>
                      </a:endParaRPr>
                    </a:p>
                  </a:txBody>
                  <a:tcPr marL="68580" marR="68580" marT="34290" marB="34290"/>
                </a:tc>
                <a:extLst>
                  <a:ext uri="{0D108BD9-81ED-4DB2-BD59-A6C34878D82A}">
                    <a16:rowId xmlns:a16="http://schemas.microsoft.com/office/drawing/2014/main" xmlns="" val="10001"/>
                  </a:ext>
                </a:extLst>
              </a:tr>
              <a:tr h="1468480">
                <a:tc>
                  <a:txBody>
                    <a:bodyPr/>
                    <a:lstStyle/>
                    <a:p>
                      <a:pPr marL="0" marR="0" lvl="0" indent="0" algn="l" defTabSz="570795" rtl="0" eaLnBrk="1" fontAlgn="auto" latinLnBrk="0" hangingPunct="1">
                        <a:lnSpc>
                          <a:spcPct val="100000"/>
                        </a:lnSpc>
                        <a:spcBef>
                          <a:spcPts val="0"/>
                        </a:spcBef>
                        <a:spcAft>
                          <a:spcPts val="0"/>
                        </a:spcAft>
                        <a:buClrTx/>
                        <a:buSzTx/>
                        <a:buFont typeface="+mj-lt"/>
                        <a:buNone/>
                        <a:tabLst/>
                        <a:defRPr/>
                      </a:pPr>
                      <a:r>
                        <a:rPr lang="en-US" sz="1400" b="1" u="sng" kern="1200" dirty="0">
                          <a:solidFill>
                            <a:schemeClr val="tx1">
                              <a:lumMod val="85000"/>
                              <a:lumOff val="15000"/>
                            </a:schemeClr>
                          </a:solidFill>
                          <a:latin typeface="+mn-lt"/>
                          <a:ea typeface="+mn-ea"/>
                          <a:cs typeface="+mn-cs"/>
                        </a:rPr>
                        <a:t>iPad App</a:t>
                      </a:r>
                    </a:p>
                    <a:p>
                      <a:pPr marL="0" marR="0" lvl="0" indent="0" algn="l" defTabSz="570795" rtl="0" eaLnBrk="1" fontAlgn="auto" latinLnBrk="0" hangingPunct="1">
                        <a:lnSpc>
                          <a:spcPct val="100000"/>
                        </a:lnSpc>
                        <a:spcBef>
                          <a:spcPts val="0"/>
                        </a:spcBef>
                        <a:spcAft>
                          <a:spcPts val="0"/>
                        </a:spcAft>
                        <a:buClrTx/>
                        <a:buSzTx/>
                        <a:buFont typeface="+mj-lt"/>
                        <a:buNone/>
                        <a:tabLst/>
                        <a:defRPr/>
                      </a:pPr>
                      <a:endParaRPr lang="en-US" sz="1400" b="1" u="sng" kern="1200" dirty="0">
                        <a:solidFill>
                          <a:schemeClr val="tx1">
                            <a:lumMod val="85000"/>
                            <a:lumOff val="15000"/>
                          </a:schemeClr>
                        </a:solidFill>
                        <a:latin typeface="+mn-lt"/>
                        <a:ea typeface="+mn-ea"/>
                        <a:cs typeface="+mn-cs"/>
                      </a:endParaRPr>
                    </a:p>
                    <a:p>
                      <a:pPr marL="342900" lvl="0" indent="-342900">
                        <a:buFont typeface="+mj-lt"/>
                        <a:buAutoNum type="arabicPeriod"/>
                      </a:pPr>
                      <a:r>
                        <a:rPr lang="pl-PL" sz="1400" b="1" dirty="0"/>
                        <a:t>Praca</a:t>
                      </a:r>
                      <a:r>
                        <a:rPr lang="en-US" sz="1400" b="1" dirty="0"/>
                        <a:t> Online and Offline:</a:t>
                      </a:r>
                      <a:r>
                        <a:rPr lang="en-US" sz="1400" b="1" baseline="0" dirty="0"/>
                        <a:t>  </a:t>
                      </a:r>
                      <a:r>
                        <a:rPr lang="pl-PL" sz="1400" b="0" baseline="0" dirty="0"/>
                        <a:t>nie jest wymagany dostęp do </a:t>
                      </a:r>
                      <a:r>
                        <a:rPr lang="pl-PL" sz="1400" b="0" baseline="0" dirty="0" err="1"/>
                        <a:t>internetu</a:t>
                      </a:r>
                      <a:endParaRPr lang="en-US" sz="1400" dirty="0"/>
                    </a:p>
                    <a:p>
                      <a:pPr marL="342900" lvl="0" indent="-342900">
                        <a:buFont typeface="+mj-lt"/>
                        <a:buAutoNum type="arabicPeriod"/>
                      </a:pPr>
                      <a:r>
                        <a:rPr lang="pl-PL" sz="1400" b="1" dirty="0"/>
                        <a:t>Prosty interfejs graficzny</a:t>
                      </a:r>
                      <a:endParaRPr lang="pl-PL" sz="1400" b="1" baseline="0" dirty="0"/>
                    </a:p>
                    <a:p>
                      <a:pPr marL="342900" lvl="0" indent="-342900">
                        <a:buFont typeface="+mj-lt"/>
                        <a:buAutoNum type="arabicPeriod"/>
                      </a:pPr>
                      <a:r>
                        <a:rPr lang="pl-PL" sz="1400" b="1" baseline="0" dirty="0"/>
                        <a:t>Łatwe wprowadzanie danych</a:t>
                      </a:r>
                    </a:p>
                    <a:p>
                      <a:pPr marL="342900" lvl="0" indent="-342900">
                        <a:buFont typeface="+mj-lt"/>
                        <a:buAutoNum type="arabicPeriod"/>
                      </a:pPr>
                      <a:r>
                        <a:rPr lang="pl-PL" sz="1400" b="1" baseline="0" dirty="0"/>
                        <a:t>Synchronizacja</a:t>
                      </a:r>
                      <a:r>
                        <a:rPr lang="en-US" sz="1400" b="1" baseline="0" dirty="0"/>
                        <a:t>:</a:t>
                      </a:r>
                      <a:r>
                        <a:rPr lang="en-US" sz="1400" b="0" baseline="0" dirty="0"/>
                        <a:t>  </a:t>
                      </a:r>
                      <a:r>
                        <a:rPr lang="pl-PL" sz="1400" baseline="0" dirty="0"/>
                        <a:t>udostępnianie zmian reszcie zespołu.</a:t>
                      </a:r>
                      <a:endParaRPr lang="en-US" sz="1400" dirty="0"/>
                    </a:p>
                  </a:txBody>
                  <a:tcPr marL="68580" marR="68580" marT="34290" marB="34290"/>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3541512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0325" y="774909"/>
            <a:ext cx="3751498" cy="2899168"/>
          </a:xfrm>
          <a:prstGeom prst="rect">
            <a:avLst/>
          </a:prstGeom>
        </p:spPr>
      </p:pic>
      <p:sp>
        <p:nvSpPr>
          <p:cNvPr id="5" name="Title 2"/>
          <p:cNvSpPr txBox="1">
            <a:spLocks/>
          </p:cNvSpPr>
          <p:nvPr/>
        </p:nvSpPr>
        <p:spPr>
          <a:xfrm>
            <a:off x="457958" y="129047"/>
            <a:ext cx="8228172" cy="554604"/>
          </a:xfrm>
          <a:prstGeom prst="rect">
            <a:avLst/>
          </a:prstGeom>
        </p:spPr>
        <p:txBody>
          <a:bodyPr lIns="0" tIns="0" rIns="0" bIns="0" anchor="t" anchorCtr="0">
            <a:noAutofit/>
          </a:bodyPr>
          <a:lstStyle>
            <a:lvl1pPr algn="l" defTabSz="685800" rtl="0" eaLnBrk="1" latinLnBrk="0" hangingPunct="1">
              <a:lnSpc>
                <a:spcPct val="90000"/>
              </a:lnSpc>
              <a:spcBef>
                <a:spcPct val="0"/>
              </a:spcBef>
              <a:buNone/>
              <a:defRPr sz="2531" kern="1200">
                <a:solidFill>
                  <a:srgbClr val="1155AA"/>
                </a:solidFill>
                <a:latin typeface="Artifakt ElementOfc" charset="0"/>
                <a:ea typeface="+mj-ea"/>
                <a:cs typeface="+mj-cs"/>
              </a:defRPr>
            </a:lvl1pPr>
          </a:lstStyle>
          <a:p>
            <a:r>
              <a:rPr lang="pl-PL" sz="3200" dirty="0">
                <a:solidFill>
                  <a:schemeClr val="accent6">
                    <a:lumMod val="75000"/>
                  </a:schemeClr>
                </a:solidFill>
                <a:latin typeface="Calibri" panose="020F0502020204030204" pitchFamily="34" charset="0"/>
              </a:rPr>
              <a:t>LICENCJONOWANIE</a:t>
            </a:r>
            <a:endParaRPr lang="en-US" sz="3200" dirty="0">
              <a:solidFill>
                <a:srgbClr val="002060"/>
              </a:solidFill>
              <a:latin typeface="Calibri" panose="020F0502020204030204" pitchFamily="34" charset="0"/>
              <a:cs typeface="Arial" pitchFamily="34" charset="0"/>
            </a:endParaRPr>
          </a:p>
        </p:txBody>
      </p:sp>
      <p:sp>
        <p:nvSpPr>
          <p:cNvPr id="6" name="Content Placeholder 6"/>
          <p:cNvSpPr txBox="1">
            <a:spLocks/>
          </p:cNvSpPr>
          <p:nvPr/>
        </p:nvSpPr>
        <p:spPr>
          <a:xfrm>
            <a:off x="338368" y="1195038"/>
            <a:ext cx="4671957" cy="341815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tifakt ElementOfc"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tifakt ElementOfc"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tifakt ElementOfc"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tifakt ElementOfc"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tifakt ElementOfc"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
                <a:schemeClr val="accent6">
                  <a:lumMod val="75000"/>
                </a:schemeClr>
              </a:buClr>
            </a:pPr>
            <a:r>
              <a:rPr lang="pl-PL" sz="2400" dirty="0">
                <a:latin typeface="Calibri" panose="020F0502020204030204" pitchFamily="34" charset="0"/>
              </a:rPr>
              <a:t>Użytkownik</a:t>
            </a:r>
          </a:p>
          <a:p>
            <a:pPr>
              <a:buClr>
                <a:schemeClr val="accent6">
                  <a:lumMod val="75000"/>
                </a:schemeClr>
              </a:buClr>
            </a:pPr>
            <a:r>
              <a:rPr lang="pl-PL" sz="2400" dirty="0">
                <a:latin typeface="Calibri" panose="020F0502020204030204" pitchFamily="34" charset="0"/>
              </a:rPr>
              <a:t>Subskrypcja na:</a:t>
            </a:r>
          </a:p>
          <a:p>
            <a:pPr lvl="1">
              <a:buClr>
                <a:schemeClr val="accent6">
                  <a:lumMod val="75000"/>
                </a:schemeClr>
              </a:buClr>
              <a:buFont typeface="Calibri" panose="020F0502020204030204" pitchFamily="34" charset="0"/>
              <a:buChar char="‐"/>
            </a:pPr>
            <a:r>
              <a:rPr lang="pl-PL" sz="1894" dirty="0">
                <a:latin typeface="Calibri" panose="020F0502020204030204" pitchFamily="34" charset="0"/>
              </a:rPr>
              <a:t>Miesiąc </a:t>
            </a:r>
          </a:p>
          <a:p>
            <a:pPr lvl="1">
              <a:buClr>
                <a:schemeClr val="accent6">
                  <a:lumMod val="75000"/>
                </a:schemeClr>
              </a:buClr>
              <a:buFont typeface="Calibri" panose="020F0502020204030204" pitchFamily="34" charset="0"/>
              <a:buChar char="‐"/>
            </a:pPr>
            <a:r>
              <a:rPr lang="pl-PL" sz="1894" dirty="0">
                <a:latin typeface="Calibri" panose="020F0502020204030204" pitchFamily="34" charset="0"/>
              </a:rPr>
              <a:t>Kwartał</a:t>
            </a:r>
          </a:p>
          <a:p>
            <a:pPr lvl="1">
              <a:buClr>
                <a:schemeClr val="accent6">
                  <a:lumMod val="75000"/>
                </a:schemeClr>
              </a:buClr>
              <a:buFont typeface="Calibri" panose="020F0502020204030204" pitchFamily="34" charset="0"/>
              <a:buChar char="‐"/>
            </a:pPr>
            <a:r>
              <a:rPr lang="pl-PL" sz="1894" dirty="0">
                <a:latin typeface="Calibri" panose="020F0502020204030204" pitchFamily="34" charset="0"/>
              </a:rPr>
              <a:t>1, 2 i 3 lata</a:t>
            </a:r>
          </a:p>
          <a:p>
            <a:pPr>
              <a:buClr>
                <a:schemeClr val="accent6">
                  <a:lumMod val="75000"/>
                </a:schemeClr>
              </a:buClr>
            </a:pPr>
            <a:r>
              <a:rPr lang="pl-PL" sz="2400" dirty="0">
                <a:latin typeface="Calibri" panose="020F0502020204030204" pitchFamily="34" charset="0"/>
              </a:rPr>
              <a:t>Wszyscy członkowie zespołu potrzebują C4R </a:t>
            </a:r>
          </a:p>
          <a:p>
            <a:pPr>
              <a:buClr>
                <a:schemeClr val="accent6">
                  <a:lumMod val="75000"/>
                </a:schemeClr>
              </a:buClr>
            </a:pPr>
            <a:r>
              <a:rPr lang="pl-PL" sz="2400" dirty="0">
                <a:latin typeface="Calibri" panose="020F0502020204030204" pitchFamily="34" charset="0"/>
              </a:rPr>
              <a:t>Każda licencja C4R zawiera BIM360 Team (10 GB przestrzeni)</a:t>
            </a:r>
          </a:p>
          <a:p>
            <a:pPr>
              <a:buClr>
                <a:schemeClr val="accent6">
                  <a:lumMod val="75000"/>
                </a:schemeClr>
              </a:buClr>
            </a:pPr>
            <a:endParaRPr lang="pl-PL" sz="2400" dirty="0">
              <a:latin typeface="Calibri" panose="020F0502020204030204" pitchFamily="34" charset="0"/>
            </a:endParaRPr>
          </a:p>
        </p:txBody>
      </p:sp>
      <p:sp>
        <p:nvSpPr>
          <p:cNvPr id="7" name="Rectangle 6"/>
          <p:cNvSpPr/>
          <p:nvPr/>
        </p:nvSpPr>
        <p:spPr>
          <a:xfrm>
            <a:off x="5030752" y="3840362"/>
            <a:ext cx="3731071" cy="646331"/>
          </a:xfrm>
          <a:prstGeom prst="rect">
            <a:avLst/>
          </a:prstGeom>
        </p:spPr>
        <p:txBody>
          <a:bodyPr wrap="square">
            <a:spAutoFit/>
          </a:bodyPr>
          <a:lstStyle/>
          <a:p>
            <a:pPr marL="66935" indent="0">
              <a:buClr>
                <a:schemeClr val="accent6">
                  <a:lumMod val="75000"/>
                </a:schemeClr>
              </a:buClr>
              <a:buNone/>
            </a:pPr>
            <a:r>
              <a:rPr lang="pl-PL" sz="1800" dirty="0">
                <a:latin typeface="Calibri" panose="020F0502020204030204" pitchFamily="34" charset="0"/>
              </a:rPr>
              <a:t>Przykład: 20 użytkowników = 5 </a:t>
            </a:r>
            <a:r>
              <a:rPr lang="pl-PL" sz="1800" dirty="0" err="1">
                <a:latin typeface="Calibri" panose="020F0502020204030204" pitchFamily="34" charset="0"/>
              </a:rPr>
              <a:t>prod</a:t>
            </a:r>
            <a:r>
              <a:rPr lang="pl-PL" sz="1800" dirty="0">
                <a:latin typeface="Calibri" panose="020F0502020204030204" pitchFamily="34" charset="0"/>
              </a:rPr>
              <a:t>. C4R i 15 użytkowników BIM360 Team</a:t>
            </a:r>
          </a:p>
        </p:txBody>
      </p:sp>
    </p:spTree>
    <p:extLst>
      <p:ext uri="{BB962C8B-B14F-4D97-AF65-F5344CB8AC3E}">
        <p14:creationId xmlns:p14="http://schemas.microsoft.com/office/powerpoint/2010/main" val="23126489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fade">
                                      <p:cBhvr>
                                        <p:cTn id="18" dur="500"/>
                                        <p:tgtEl>
                                          <p:spTgt spid="6">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fade">
                                      <p:cBhvr>
                                        <p:cTn id="21" dur="500"/>
                                        <p:tgtEl>
                                          <p:spTgt spid="6">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xEl>
                                              <p:pRg st="5" end="5"/>
                                            </p:txEl>
                                          </p:spTgt>
                                        </p:tgtEl>
                                        <p:attrNameLst>
                                          <p:attrName>style.visibility</p:attrName>
                                        </p:attrNameLst>
                                      </p:cBhvr>
                                      <p:to>
                                        <p:strVal val="visible"/>
                                      </p:to>
                                    </p:set>
                                    <p:animEffect transition="in" filter="fade">
                                      <p:cBhvr>
                                        <p:cTn id="26" dur="500"/>
                                        <p:tgtEl>
                                          <p:spTgt spid="6">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animEffect transition="in" filter="fade">
                                      <p:cBhvr>
                                        <p:cTn id="31" dur="500"/>
                                        <p:tgtEl>
                                          <p:spTgt spid="6">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
                                            <p:txEl>
                                              <p:pRg st="0" end="0"/>
                                            </p:txEl>
                                          </p:spTgt>
                                        </p:tgtEl>
                                        <p:attrNameLst>
                                          <p:attrName>style.visibility</p:attrName>
                                        </p:attrNameLst>
                                      </p:cBhvr>
                                      <p:to>
                                        <p:strVal val="visible"/>
                                      </p:to>
                                    </p:set>
                                    <p:animEffect transition="in" filter="fade">
                                      <p:cBhvr>
                                        <p:cTn id="36"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a:latin typeface="Arial" pitchFamily="34" charset="0"/>
                <a:cs typeface="Arial" pitchFamily="34" charset="0"/>
              </a:rPr>
              <a:t>Tworzenie harmonogramów prac</a:t>
            </a:r>
            <a:endParaRPr lang="en-US" dirty="0">
              <a:latin typeface="Arial" pitchFamily="34" charset="0"/>
              <a:cs typeface="Arial" pitchFamily="34" charset="0"/>
            </a:endParaRPr>
          </a:p>
        </p:txBody>
      </p:sp>
    </p:spTree>
    <p:extLst>
      <p:ext uri="{BB962C8B-B14F-4D97-AF65-F5344CB8AC3E}">
        <p14:creationId xmlns:p14="http://schemas.microsoft.com/office/powerpoint/2010/main" val="3087587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85901" y="114300"/>
            <a:ext cx="6515100" cy="857250"/>
          </a:xfrm>
        </p:spPr>
        <p:txBody>
          <a:bodyPr/>
          <a:lstStyle/>
          <a:p>
            <a:r>
              <a:rPr lang="pl-PL" dirty="0"/>
              <a:t>Tworzenie planu</a:t>
            </a:r>
            <a:endParaRPr lang="en-US" dirty="0"/>
          </a:p>
        </p:txBody>
      </p:sp>
      <p:grpSp>
        <p:nvGrpSpPr>
          <p:cNvPr id="17" name="Group 16"/>
          <p:cNvGrpSpPr/>
          <p:nvPr/>
        </p:nvGrpSpPr>
        <p:grpSpPr>
          <a:xfrm>
            <a:off x="4800601" y="637719"/>
            <a:ext cx="3029822" cy="1951219"/>
            <a:chOff x="4876800" y="850291"/>
            <a:chExt cx="4039763" cy="2601625"/>
          </a:xfrm>
        </p:grpSpPr>
        <p:pic>
          <p:nvPicPr>
            <p:cNvPr id="14" name="Snagit_PPT7E3A"/>
            <p:cNvPicPr>
              <a:picLocks noChangeAspect="1"/>
            </p:cNvPicPr>
            <p:nvPr/>
          </p:nvPicPr>
          <p:blipFill rotWithShape="1">
            <a:blip r:embed="rId3" cstate="print">
              <a:extLst>
                <a:ext uri="{28A0092B-C50C-407E-A947-70E740481C1C}">
                  <a14:useLocalDpi xmlns:a14="http://schemas.microsoft.com/office/drawing/2010/main" val="0"/>
                </a:ext>
              </a:extLst>
            </a:blip>
            <a:srcRect l="28826" t="25232" r="28640" b="25434"/>
            <a:stretch/>
          </p:blipFill>
          <p:spPr>
            <a:xfrm>
              <a:off x="4876800" y="1036540"/>
              <a:ext cx="3904002" cy="2233481"/>
            </a:xfrm>
            <a:prstGeom prst="rect">
              <a:avLst/>
            </a:prstGeom>
            <a:ln>
              <a:noFill/>
            </a:ln>
            <a:effectLst>
              <a:outerShdw blurRad="292100" dist="139700" dir="2700000" algn="tl" rotWithShape="0">
                <a:srgbClr val="333333">
                  <a:alpha val="65000"/>
                </a:srgbClr>
              </a:outerShdw>
            </a:effectLst>
          </p:spPr>
        </p:pic>
        <p:sp>
          <p:nvSpPr>
            <p:cNvPr id="11" name="Rounded Rectangle 10"/>
            <p:cNvSpPr/>
            <p:nvPr/>
          </p:nvSpPr>
          <p:spPr>
            <a:xfrm>
              <a:off x="5532772" y="3006256"/>
              <a:ext cx="2753682" cy="445660"/>
            </a:xfrm>
            <a:prstGeom prst="roundRect">
              <a:avLst/>
            </a:prstGeom>
            <a:solidFill>
              <a:schemeClr val="bg2"/>
            </a:solidFill>
            <a:ln w="381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l-PL" sz="1350" dirty="0">
                  <a:solidFill>
                    <a:schemeClr val="tx1">
                      <a:lumMod val="75000"/>
                      <a:lumOff val="25000"/>
                    </a:schemeClr>
                  </a:solidFill>
                  <a:latin typeface="Arial" pitchFamily="34" charset="0"/>
                  <a:cs typeface="Arial" pitchFamily="34" charset="0"/>
                </a:rPr>
                <a:t>Import szablonów</a:t>
              </a:r>
              <a:endParaRPr lang="en-US" sz="1350" dirty="0">
                <a:solidFill>
                  <a:schemeClr val="tx1">
                    <a:lumMod val="75000"/>
                    <a:lumOff val="25000"/>
                  </a:schemeClr>
                </a:solidFill>
                <a:latin typeface="Arial" pitchFamily="34" charset="0"/>
                <a:cs typeface="Arial" pitchFamily="34" charset="0"/>
              </a:endParaRPr>
            </a:p>
          </p:txBody>
        </p:sp>
        <p:pic>
          <p:nvPicPr>
            <p:cNvPr id="57" name="Snagit_PPTFAC5"/>
            <p:cNvPicPr>
              <a:picLocks noChangeAspect="1"/>
            </p:cNvPicPr>
            <p:nvPr/>
          </p:nvPicPr>
          <p:blipFill rotWithShape="1">
            <a:blip r:embed="rId4">
              <a:extLst>
                <a:ext uri="{28A0092B-C50C-407E-A947-70E740481C1C}">
                  <a14:useLocalDpi xmlns:a14="http://schemas.microsoft.com/office/drawing/2010/main" val="0"/>
                </a:ext>
              </a:extLst>
            </a:blip>
            <a:srcRect l="4199" t="8935" r="89510" b="77760"/>
            <a:stretch/>
          </p:blipFill>
          <p:spPr>
            <a:xfrm>
              <a:off x="7727843" y="850291"/>
              <a:ext cx="1188720" cy="1239889"/>
            </a:xfrm>
            <a:prstGeom prst="rect">
              <a:avLst/>
            </a:prstGeom>
            <a:ln>
              <a:noFill/>
            </a:ln>
            <a:effectLst>
              <a:outerShdw blurRad="292100" dist="139700" dir="2700000" algn="tl" rotWithShape="0">
                <a:srgbClr val="333333">
                  <a:alpha val="65000"/>
                </a:srgbClr>
              </a:outerShdw>
            </a:effectLst>
          </p:spPr>
        </p:pic>
        <p:sp>
          <p:nvSpPr>
            <p:cNvPr id="9" name="Oval 8"/>
            <p:cNvSpPr/>
            <p:nvPr/>
          </p:nvSpPr>
          <p:spPr>
            <a:xfrm>
              <a:off x="4924689" y="2663356"/>
              <a:ext cx="714375" cy="685800"/>
            </a:xfrm>
            <a:prstGeom prst="ellipse">
              <a:avLst/>
            </a:prstGeom>
            <a:solidFill>
              <a:schemeClr val="bg1"/>
            </a:solidFill>
            <a:ln w="5715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b="1" dirty="0">
                  <a:solidFill>
                    <a:schemeClr val="tx1">
                      <a:lumMod val="75000"/>
                      <a:lumOff val="25000"/>
                    </a:schemeClr>
                  </a:solidFill>
                  <a:latin typeface="+mj-lt"/>
                </a:rPr>
                <a:t>2</a:t>
              </a:r>
            </a:p>
          </p:txBody>
        </p:sp>
      </p:grpSp>
      <p:grpSp>
        <p:nvGrpSpPr>
          <p:cNvPr id="18" name="Group 17"/>
          <p:cNvGrpSpPr/>
          <p:nvPr/>
        </p:nvGrpSpPr>
        <p:grpSpPr>
          <a:xfrm>
            <a:off x="4038046" y="3003993"/>
            <a:ext cx="2900837" cy="1869659"/>
            <a:chOff x="3860061" y="3622243"/>
            <a:chExt cx="4462143" cy="2875959"/>
          </a:xfrm>
        </p:grpSpPr>
        <p:pic>
          <p:nvPicPr>
            <p:cNvPr id="87" name="Snagit_PPT927B"/>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65068" y="3858010"/>
              <a:ext cx="4257136" cy="2495420"/>
            </a:xfrm>
            <a:prstGeom prst="rect">
              <a:avLst/>
            </a:prstGeom>
            <a:ln>
              <a:noFill/>
            </a:ln>
            <a:effectLst>
              <a:outerShdw blurRad="292100" dist="139700" dir="2700000" algn="tl" rotWithShape="0">
                <a:srgbClr val="333333">
                  <a:alpha val="65000"/>
                </a:srgbClr>
              </a:outerShdw>
            </a:effectLst>
          </p:spPr>
        </p:pic>
        <p:pic>
          <p:nvPicPr>
            <p:cNvPr id="86" name="Snagit_PPTF19A"/>
            <p:cNvPicPr>
              <a:picLocks noChangeAspect="1"/>
            </p:cNvPicPr>
            <p:nvPr/>
          </p:nvPicPr>
          <p:blipFill rotWithShape="1">
            <a:blip r:embed="rId6">
              <a:extLst>
                <a:ext uri="{28A0092B-C50C-407E-A947-70E740481C1C}">
                  <a14:useLocalDpi xmlns:a14="http://schemas.microsoft.com/office/drawing/2010/main" val="0"/>
                </a:ext>
              </a:extLst>
            </a:blip>
            <a:srcRect l="14948" t="9006" r="77884" b="70176"/>
            <a:stretch/>
          </p:blipFill>
          <p:spPr>
            <a:xfrm>
              <a:off x="3860061" y="3622243"/>
              <a:ext cx="1188720" cy="1702813"/>
            </a:xfrm>
            <a:prstGeom prst="rect">
              <a:avLst/>
            </a:prstGeom>
            <a:ln>
              <a:noFill/>
            </a:ln>
            <a:effectLst>
              <a:outerShdw blurRad="292100" dist="139700" dir="2700000" algn="tl" rotWithShape="0">
                <a:srgbClr val="333333">
                  <a:alpha val="65000"/>
                </a:srgbClr>
              </a:outerShdw>
            </a:effectLst>
          </p:spPr>
        </p:pic>
        <p:sp>
          <p:nvSpPr>
            <p:cNvPr id="88" name="Rounded Rectangle 87"/>
            <p:cNvSpPr/>
            <p:nvPr/>
          </p:nvSpPr>
          <p:spPr>
            <a:xfrm>
              <a:off x="4365303" y="6052542"/>
              <a:ext cx="3656667" cy="445660"/>
            </a:xfrm>
            <a:prstGeom prst="roundRect">
              <a:avLst/>
            </a:prstGeom>
            <a:solidFill>
              <a:schemeClr val="bg2"/>
            </a:solidFill>
            <a:ln w="381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l-PL" sz="1350" dirty="0">
                  <a:solidFill>
                    <a:schemeClr val="tx1">
                      <a:lumMod val="75000"/>
                      <a:lumOff val="25000"/>
                    </a:schemeClr>
                  </a:solidFill>
                  <a:latin typeface="Arial" pitchFamily="34" charset="0"/>
                  <a:cs typeface="Arial" pitchFamily="34" charset="0"/>
                </a:rPr>
                <a:t>Kopiowanie</a:t>
              </a:r>
              <a:endParaRPr lang="en-US" sz="1350" dirty="0">
                <a:solidFill>
                  <a:schemeClr val="tx1">
                    <a:lumMod val="75000"/>
                    <a:lumOff val="25000"/>
                  </a:schemeClr>
                </a:solidFill>
                <a:latin typeface="Arial" pitchFamily="34" charset="0"/>
                <a:cs typeface="Arial" pitchFamily="34" charset="0"/>
              </a:endParaRPr>
            </a:p>
          </p:txBody>
        </p:sp>
        <p:sp>
          <p:nvSpPr>
            <p:cNvPr id="60" name="Oval 59"/>
            <p:cNvSpPr/>
            <p:nvPr/>
          </p:nvSpPr>
          <p:spPr>
            <a:xfrm>
              <a:off x="3860061" y="5537958"/>
              <a:ext cx="714375" cy="685800"/>
            </a:xfrm>
            <a:prstGeom prst="ellipse">
              <a:avLst/>
            </a:prstGeom>
            <a:solidFill>
              <a:schemeClr val="bg1"/>
            </a:solidFill>
            <a:ln w="5715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b="1" dirty="0">
                  <a:solidFill>
                    <a:schemeClr val="tx1">
                      <a:lumMod val="75000"/>
                      <a:lumOff val="25000"/>
                    </a:schemeClr>
                  </a:solidFill>
                  <a:latin typeface="+mj-lt"/>
                </a:rPr>
                <a:t>3</a:t>
              </a:r>
            </a:p>
          </p:txBody>
        </p:sp>
      </p:grpSp>
      <p:grpSp>
        <p:nvGrpSpPr>
          <p:cNvPr id="16" name="Group 15"/>
          <p:cNvGrpSpPr/>
          <p:nvPr/>
        </p:nvGrpSpPr>
        <p:grpSpPr>
          <a:xfrm>
            <a:off x="1216039" y="744534"/>
            <a:ext cx="2156003" cy="2717039"/>
            <a:chOff x="81806" y="1389552"/>
            <a:chExt cx="3228308" cy="4068379"/>
          </a:xfrm>
        </p:grpSpPr>
        <p:pic>
          <p:nvPicPr>
            <p:cNvPr id="63"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0608" y="1656485"/>
              <a:ext cx="2805696" cy="35786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85" name="Snagit_PPT88C0"/>
            <p:cNvPicPr>
              <a:picLocks noChangeAspect="1"/>
            </p:cNvPicPr>
            <p:nvPr/>
          </p:nvPicPr>
          <p:blipFill rotWithShape="1">
            <a:blip r:embed="rId8">
              <a:extLst>
                <a:ext uri="{28A0092B-C50C-407E-A947-70E740481C1C}">
                  <a14:useLocalDpi xmlns:a14="http://schemas.microsoft.com/office/drawing/2010/main" val="0"/>
                </a:ext>
              </a:extLst>
            </a:blip>
            <a:srcRect l="4130" t="8958" r="89578" b="78833"/>
            <a:stretch/>
          </p:blipFill>
          <p:spPr>
            <a:xfrm>
              <a:off x="2121394" y="1389552"/>
              <a:ext cx="1188720" cy="1137551"/>
            </a:xfrm>
            <a:prstGeom prst="rect">
              <a:avLst/>
            </a:prstGeom>
            <a:ln>
              <a:noFill/>
            </a:ln>
            <a:effectLst>
              <a:outerShdw blurRad="292100" dist="139700" dir="2700000" algn="tl" rotWithShape="0">
                <a:srgbClr val="333333">
                  <a:alpha val="65000"/>
                </a:srgbClr>
              </a:outerShdw>
            </a:effectLst>
          </p:spPr>
        </p:pic>
        <p:sp>
          <p:nvSpPr>
            <p:cNvPr id="4" name="Rounded Rectangle 3"/>
            <p:cNvSpPr/>
            <p:nvPr/>
          </p:nvSpPr>
          <p:spPr>
            <a:xfrm>
              <a:off x="579981" y="5012271"/>
              <a:ext cx="2536322" cy="445660"/>
            </a:xfrm>
            <a:prstGeom prst="roundRect">
              <a:avLst/>
            </a:prstGeom>
            <a:solidFill>
              <a:schemeClr val="bg2"/>
            </a:solidFill>
            <a:ln w="381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l-PL" sz="1350" dirty="0">
                  <a:solidFill>
                    <a:schemeClr val="tx1">
                      <a:lumMod val="75000"/>
                      <a:lumOff val="25000"/>
                    </a:schemeClr>
                  </a:solidFill>
                  <a:latin typeface="Arial" pitchFamily="34" charset="0"/>
                  <a:cs typeface="Arial" pitchFamily="34" charset="0"/>
                </a:rPr>
                <a:t>Aktywny formularz</a:t>
              </a:r>
              <a:endParaRPr lang="en-US" sz="1350" dirty="0">
                <a:solidFill>
                  <a:schemeClr val="tx1">
                    <a:lumMod val="75000"/>
                    <a:lumOff val="25000"/>
                  </a:schemeClr>
                </a:solidFill>
                <a:latin typeface="Arial" pitchFamily="34" charset="0"/>
                <a:cs typeface="Arial" pitchFamily="34" charset="0"/>
              </a:endParaRPr>
            </a:p>
          </p:txBody>
        </p:sp>
        <p:sp>
          <p:nvSpPr>
            <p:cNvPr id="2" name="Oval 1"/>
            <p:cNvSpPr/>
            <p:nvPr/>
          </p:nvSpPr>
          <p:spPr>
            <a:xfrm>
              <a:off x="81806" y="4549301"/>
              <a:ext cx="714375" cy="685800"/>
            </a:xfrm>
            <a:prstGeom prst="ellipse">
              <a:avLst/>
            </a:prstGeom>
            <a:solidFill>
              <a:schemeClr val="bg1"/>
            </a:solidFill>
            <a:ln w="5715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b="1" dirty="0">
                  <a:solidFill>
                    <a:schemeClr val="tx1">
                      <a:lumMod val="75000"/>
                      <a:lumOff val="25000"/>
                    </a:schemeClr>
                  </a:solidFill>
                  <a:latin typeface="+mj-lt"/>
                </a:rPr>
                <a:t>1</a:t>
              </a:r>
            </a:p>
          </p:txBody>
        </p:sp>
      </p:grpSp>
    </p:spTree>
    <p:extLst>
      <p:ext uri="{BB962C8B-B14F-4D97-AF65-F5344CB8AC3E}">
        <p14:creationId xmlns:p14="http://schemas.microsoft.com/office/powerpoint/2010/main" val="3286144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85901" y="114300"/>
            <a:ext cx="6515100" cy="857250"/>
          </a:xfrm>
        </p:spPr>
        <p:txBody>
          <a:bodyPr/>
          <a:lstStyle/>
          <a:p>
            <a:r>
              <a:rPr lang="pl-PL" dirty="0"/>
              <a:t>Przeglądanie planu</a:t>
            </a:r>
            <a:endParaRPr lang="en-US" dirty="0"/>
          </a:p>
        </p:txBody>
      </p:sp>
      <p:grpSp>
        <p:nvGrpSpPr>
          <p:cNvPr id="14" name="Group 13"/>
          <p:cNvGrpSpPr/>
          <p:nvPr/>
        </p:nvGrpSpPr>
        <p:grpSpPr>
          <a:xfrm>
            <a:off x="1218010" y="548879"/>
            <a:ext cx="4347071" cy="2142512"/>
            <a:chOff x="100013" y="731839"/>
            <a:chExt cx="5796094" cy="2856682"/>
          </a:xfrm>
        </p:grpSpPr>
        <p:pic>
          <p:nvPicPr>
            <p:cNvPr id="5" name="Snagit_PPTB29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312" y="985089"/>
              <a:ext cx="5355795" cy="2603432"/>
            </a:xfrm>
            <a:prstGeom prst="rect">
              <a:avLst/>
            </a:prstGeom>
            <a:ln>
              <a:noFill/>
            </a:ln>
            <a:effectLst>
              <a:outerShdw blurRad="292100" dist="139700" dir="2700000" algn="tl" rotWithShape="0">
                <a:srgbClr val="333333">
                  <a:alpha val="65000"/>
                </a:srgbClr>
              </a:outerShdw>
            </a:effectLst>
          </p:spPr>
        </p:pic>
        <p:sp>
          <p:nvSpPr>
            <p:cNvPr id="11" name="Rounded Rectangle 10"/>
            <p:cNvSpPr/>
            <p:nvPr/>
          </p:nvSpPr>
          <p:spPr>
            <a:xfrm>
              <a:off x="695305" y="864863"/>
              <a:ext cx="2377440" cy="445660"/>
            </a:xfrm>
            <a:prstGeom prst="roundRect">
              <a:avLst/>
            </a:prstGeom>
            <a:solidFill>
              <a:schemeClr val="bg2"/>
            </a:solidFill>
            <a:ln w="381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l-PL" sz="1350" dirty="0" err="1">
                  <a:solidFill>
                    <a:schemeClr val="tx1">
                      <a:lumMod val="75000"/>
                      <a:lumOff val="25000"/>
                    </a:schemeClr>
                  </a:solidFill>
                  <a:latin typeface="Arial" pitchFamily="34" charset="0"/>
                  <a:cs typeface="Arial" pitchFamily="34" charset="0"/>
                </a:rPr>
                <a:t>Wysietlanie</a:t>
              </a:r>
              <a:r>
                <a:rPr lang="pl-PL" sz="1350" dirty="0">
                  <a:solidFill>
                    <a:schemeClr val="tx1">
                      <a:lumMod val="75000"/>
                      <a:lumOff val="25000"/>
                    </a:schemeClr>
                  </a:solidFill>
                  <a:latin typeface="Arial" pitchFamily="34" charset="0"/>
                  <a:cs typeface="Arial" pitchFamily="34" charset="0"/>
                </a:rPr>
                <a:t> listy</a:t>
              </a:r>
              <a:endParaRPr lang="en-US" sz="1350" dirty="0">
                <a:solidFill>
                  <a:schemeClr val="tx1">
                    <a:lumMod val="75000"/>
                    <a:lumOff val="25000"/>
                  </a:schemeClr>
                </a:solidFill>
                <a:latin typeface="Arial" pitchFamily="34" charset="0"/>
                <a:cs typeface="Arial" pitchFamily="34" charset="0"/>
              </a:endParaRPr>
            </a:p>
          </p:txBody>
        </p:sp>
        <p:sp>
          <p:nvSpPr>
            <p:cNvPr id="2" name="Oval 1"/>
            <p:cNvSpPr/>
            <p:nvPr/>
          </p:nvSpPr>
          <p:spPr>
            <a:xfrm>
              <a:off x="100013" y="731839"/>
              <a:ext cx="714375" cy="685800"/>
            </a:xfrm>
            <a:prstGeom prst="ellipse">
              <a:avLst/>
            </a:prstGeom>
            <a:solidFill>
              <a:schemeClr val="bg1"/>
            </a:solidFill>
            <a:ln w="5715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b="1" dirty="0">
                  <a:solidFill>
                    <a:schemeClr val="tx1">
                      <a:lumMod val="75000"/>
                      <a:lumOff val="25000"/>
                    </a:schemeClr>
                  </a:solidFill>
                  <a:latin typeface="+mj-lt"/>
                </a:rPr>
                <a:t>1</a:t>
              </a:r>
            </a:p>
          </p:txBody>
        </p:sp>
      </p:grpSp>
      <p:grpSp>
        <p:nvGrpSpPr>
          <p:cNvPr id="15" name="Group 14"/>
          <p:cNvGrpSpPr/>
          <p:nvPr/>
        </p:nvGrpSpPr>
        <p:grpSpPr>
          <a:xfrm>
            <a:off x="1218010" y="2756733"/>
            <a:ext cx="4380977" cy="2089711"/>
            <a:chOff x="3219504" y="2063975"/>
            <a:chExt cx="5841303" cy="2786281"/>
          </a:xfrm>
        </p:grpSpPr>
        <p:pic>
          <p:nvPicPr>
            <p:cNvPr id="13" name="Snagit_PPTA1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2423" y="2286805"/>
              <a:ext cx="5358384" cy="2563451"/>
            </a:xfrm>
            <a:prstGeom prst="rect">
              <a:avLst/>
            </a:prstGeom>
            <a:ln>
              <a:noFill/>
            </a:ln>
            <a:effectLst>
              <a:outerShdw blurRad="292100" dist="139700" dir="2700000" algn="tl" rotWithShape="0">
                <a:srgbClr val="333333">
                  <a:alpha val="65000"/>
                </a:srgbClr>
              </a:outerShdw>
            </a:effectLst>
          </p:spPr>
        </p:pic>
        <p:sp>
          <p:nvSpPr>
            <p:cNvPr id="59" name="Rounded Rectangle 58"/>
            <p:cNvSpPr/>
            <p:nvPr/>
          </p:nvSpPr>
          <p:spPr>
            <a:xfrm>
              <a:off x="3702423" y="2184045"/>
              <a:ext cx="2679192" cy="445660"/>
            </a:xfrm>
            <a:prstGeom prst="roundRect">
              <a:avLst/>
            </a:prstGeom>
            <a:solidFill>
              <a:schemeClr val="bg2"/>
            </a:solidFill>
            <a:ln w="381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l-PL" sz="1350" dirty="0">
                  <a:solidFill>
                    <a:schemeClr val="tx1">
                      <a:lumMod val="75000"/>
                      <a:lumOff val="25000"/>
                    </a:schemeClr>
                  </a:solidFill>
                  <a:latin typeface="Arial" pitchFamily="34" charset="0"/>
                  <a:cs typeface="Arial" pitchFamily="34" charset="0"/>
                </a:rPr>
                <a:t>Ilustracja graficzna</a:t>
              </a:r>
              <a:endParaRPr lang="en-US" sz="1350" dirty="0">
                <a:solidFill>
                  <a:schemeClr val="tx1">
                    <a:lumMod val="75000"/>
                    <a:lumOff val="25000"/>
                  </a:schemeClr>
                </a:solidFill>
                <a:latin typeface="Arial" pitchFamily="34" charset="0"/>
                <a:cs typeface="Arial" pitchFamily="34" charset="0"/>
              </a:endParaRPr>
            </a:p>
          </p:txBody>
        </p:sp>
        <p:sp>
          <p:nvSpPr>
            <p:cNvPr id="60" name="Oval 59"/>
            <p:cNvSpPr/>
            <p:nvPr/>
          </p:nvSpPr>
          <p:spPr>
            <a:xfrm>
              <a:off x="3219504" y="2063975"/>
              <a:ext cx="714375" cy="685800"/>
            </a:xfrm>
            <a:prstGeom prst="ellipse">
              <a:avLst/>
            </a:prstGeom>
            <a:solidFill>
              <a:schemeClr val="bg1"/>
            </a:solidFill>
            <a:ln w="5715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b="1" dirty="0">
                  <a:solidFill>
                    <a:schemeClr val="tx1">
                      <a:lumMod val="75000"/>
                      <a:lumOff val="25000"/>
                    </a:schemeClr>
                  </a:solidFill>
                  <a:latin typeface="+mj-lt"/>
                </a:rPr>
                <a:t>3</a:t>
              </a:r>
            </a:p>
          </p:txBody>
        </p:sp>
      </p:grpSp>
      <p:grpSp>
        <p:nvGrpSpPr>
          <p:cNvPr id="16" name="Group 15"/>
          <p:cNvGrpSpPr/>
          <p:nvPr/>
        </p:nvGrpSpPr>
        <p:grpSpPr>
          <a:xfrm>
            <a:off x="3589594" y="1562543"/>
            <a:ext cx="4349012" cy="1942022"/>
            <a:chOff x="100013" y="3801306"/>
            <a:chExt cx="5798683" cy="2589363"/>
          </a:xfrm>
        </p:grpSpPr>
        <p:pic>
          <p:nvPicPr>
            <p:cNvPr id="7" name="Snagit_PPT46D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312" y="3801306"/>
              <a:ext cx="5358384" cy="2589363"/>
            </a:xfrm>
            <a:prstGeom prst="rect">
              <a:avLst/>
            </a:prstGeom>
            <a:ln>
              <a:noFill/>
            </a:ln>
            <a:effectLst>
              <a:outerShdw blurRad="292100" dist="139700" dir="2700000" algn="tl" rotWithShape="0">
                <a:srgbClr val="333333">
                  <a:alpha val="65000"/>
                </a:srgbClr>
              </a:outerShdw>
            </a:effectLst>
          </p:spPr>
        </p:pic>
        <p:sp>
          <p:nvSpPr>
            <p:cNvPr id="4" name="Rounded Rectangle 3"/>
            <p:cNvSpPr/>
            <p:nvPr/>
          </p:nvSpPr>
          <p:spPr>
            <a:xfrm>
              <a:off x="695305" y="3921376"/>
              <a:ext cx="2377440" cy="445660"/>
            </a:xfrm>
            <a:prstGeom prst="roundRect">
              <a:avLst/>
            </a:prstGeom>
            <a:solidFill>
              <a:schemeClr val="bg2"/>
            </a:solidFill>
            <a:ln w="381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err="1">
                  <a:solidFill>
                    <a:schemeClr val="tx1">
                      <a:lumMod val="75000"/>
                      <a:lumOff val="25000"/>
                    </a:schemeClr>
                  </a:solidFill>
                  <a:latin typeface="Arial" pitchFamily="34" charset="0"/>
                  <a:cs typeface="Arial" pitchFamily="34" charset="0"/>
                </a:rPr>
                <a:t>Swimlane</a:t>
              </a:r>
              <a:endParaRPr lang="en-US" sz="1350" dirty="0">
                <a:solidFill>
                  <a:schemeClr val="tx1">
                    <a:lumMod val="75000"/>
                    <a:lumOff val="25000"/>
                  </a:schemeClr>
                </a:solidFill>
                <a:latin typeface="Arial" pitchFamily="34" charset="0"/>
                <a:cs typeface="Arial" pitchFamily="34" charset="0"/>
              </a:endParaRPr>
            </a:p>
          </p:txBody>
        </p:sp>
        <p:sp>
          <p:nvSpPr>
            <p:cNvPr id="9" name="Oval 8"/>
            <p:cNvSpPr/>
            <p:nvPr/>
          </p:nvSpPr>
          <p:spPr>
            <a:xfrm>
              <a:off x="100013" y="3801306"/>
              <a:ext cx="714375" cy="685800"/>
            </a:xfrm>
            <a:prstGeom prst="ellipse">
              <a:avLst/>
            </a:prstGeom>
            <a:solidFill>
              <a:schemeClr val="bg1"/>
            </a:solidFill>
            <a:ln w="5715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b="1" dirty="0">
                  <a:solidFill>
                    <a:schemeClr val="tx1">
                      <a:lumMod val="75000"/>
                      <a:lumOff val="25000"/>
                    </a:schemeClr>
                  </a:solidFill>
                  <a:latin typeface="+mj-lt"/>
                </a:rPr>
                <a:t>2</a:t>
              </a:r>
            </a:p>
          </p:txBody>
        </p:sp>
      </p:grpSp>
    </p:spTree>
    <p:extLst>
      <p:ext uri="{BB962C8B-B14F-4D97-AF65-F5344CB8AC3E}">
        <p14:creationId xmlns:p14="http://schemas.microsoft.com/office/powerpoint/2010/main" val="1913770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205979"/>
            <a:ext cx="6310407" cy="857250"/>
          </a:xfrm>
        </p:spPr>
        <p:txBody>
          <a:bodyPr/>
          <a:lstStyle/>
          <a:p>
            <a:r>
              <a:rPr lang="pl-PL" dirty="0"/>
              <a:t>Aktualizacja planów</a:t>
            </a:r>
            <a:endParaRPr lang="en-US" dirty="0"/>
          </a:p>
        </p:txBody>
      </p:sp>
      <p:cxnSp>
        <p:nvCxnSpPr>
          <p:cNvPr id="7" name="Straight Arrow Connector 6"/>
          <p:cNvCxnSpPr/>
          <p:nvPr/>
        </p:nvCxnSpPr>
        <p:spPr>
          <a:xfrm>
            <a:off x="2503865" y="2258047"/>
            <a:ext cx="545393" cy="5954"/>
          </a:xfrm>
          <a:prstGeom prst="straightConnector1">
            <a:avLst/>
          </a:prstGeom>
          <a:ln>
            <a:solidFill>
              <a:srgbClr val="00B050"/>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4283936" y="1515066"/>
            <a:ext cx="558787" cy="737003"/>
          </a:xfrm>
          <a:prstGeom prst="straightConnector1">
            <a:avLst/>
          </a:prstGeom>
          <a:ln>
            <a:solidFill>
              <a:srgbClr val="00B050"/>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4283936" y="2252069"/>
            <a:ext cx="549857" cy="746269"/>
          </a:xfrm>
          <a:prstGeom prst="straightConnector1">
            <a:avLst/>
          </a:prstGeom>
          <a:ln>
            <a:solidFill>
              <a:srgbClr val="00B050"/>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6068471" y="3238593"/>
            <a:ext cx="540927" cy="2977"/>
          </a:xfrm>
          <a:prstGeom prst="straightConnector1">
            <a:avLst/>
          </a:prstGeom>
          <a:ln>
            <a:solidFill>
              <a:srgbClr val="00B050"/>
            </a:solidFill>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4833793" y="791033"/>
            <a:ext cx="1234678" cy="300082"/>
          </a:xfrm>
          <a:prstGeom prst="rect">
            <a:avLst/>
          </a:prstGeom>
          <a:noFill/>
        </p:spPr>
        <p:txBody>
          <a:bodyPr wrap="square" rtlCol="0">
            <a:spAutoFit/>
          </a:bodyPr>
          <a:lstStyle/>
          <a:p>
            <a:pPr algn="ctr"/>
            <a:r>
              <a:rPr lang="pl-PL" sz="1350" dirty="0"/>
              <a:t>wykonane</a:t>
            </a:r>
            <a:endParaRPr lang="en-US" sz="1350" dirty="0"/>
          </a:p>
        </p:txBody>
      </p:sp>
      <p:sp>
        <p:nvSpPr>
          <p:cNvPr id="33" name="TextBox 32"/>
          <p:cNvSpPr txBox="1"/>
          <p:nvPr/>
        </p:nvSpPr>
        <p:spPr>
          <a:xfrm>
            <a:off x="6503213" y="2755099"/>
            <a:ext cx="1447047" cy="300082"/>
          </a:xfrm>
          <a:prstGeom prst="rect">
            <a:avLst/>
          </a:prstGeom>
          <a:noFill/>
        </p:spPr>
        <p:txBody>
          <a:bodyPr wrap="square" rtlCol="0">
            <a:spAutoFit/>
          </a:bodyPr>
          <a:lstStyle/>
          <a:p>
            <a:pPr algn="ctr"/>
            <a:r>
              <a:rPr lang="pl-PL" sz="1350" dirty="0"/>
              <a:t>Aktualizacja</a:t>
            </a:r>
            <a:endParaRPr lang="en-US" sz="1350" dirty="0"/>
          </a:p>
        </p:txBody>
      </p:sp>
      <p:sp>
        <p:nvSpPr>
          <p:cNvPr id="32" name="TextBox 31"/>
          <p:cNvSpPr txBox="1"/>
          <p:nvPr/>
        </p:nvSpPr>
        <p:spPr>
          <a:xfrm>
            <a:off x="4833793" y="2716514"/>
            <a:ext cx="1465276" cy="300082"/>
          </a:xfrm>
          <a:prstGeom prst="rect">
            <a:avLst/>
          </a:prstGeom>
          <a:noFill/>
        </p:spPr>
        <p:txBody>
          <a:bodyPr wrap="square" rtlCol="0">
            <a:spAutoFit/>
          </a:bodyPr>
          <a:lstStyle/>
          <a:p>
            <a:pPr algn="ctr"/>
            <a:r>
              <a:rPr lang="pl-PL" sz="1350" dirty="0"/>
              <a:t>Niekompletne</a:t>
            </a:r>
            <a:endParaRPr lang="en-US" sz="1350" dirty="0"/>
          </a:p>
        </p:txBody>
      </p:sp>
      <p:sp>
        <p:nvSpPr>
          <p:cNvPr id="28" name="TextBox 27"/>
          <p:cNvSpPr txBox="1"/>
          <p:nvPr/>
        </p:nvSpPr>
        <p:spPr>
          <a:xfrm>
            <a:off x="1653961" y="1791267"/>
            <a:ext cx="849904" cy="507831"/>
          </a:xfrm>
          <a:prstGeom prst="rect">
            <a:avLst/>
          </a:prstGeom>
          <a:noFill/>
        </p:spPr>
        <p:txBody>
          <a:bodyPr wrap="square" rtlCol="0">
            <a:spAutoFit/>
          </a:bodyPr>
          <a:lstStyle/>
          <a:p>
            <a:pPr algn="ctr"/>
            <a:r>
              <a:rPr lang="pl-PL" sz="1350" dirty="0"/>
              <a:t>Otwarcie</a:t>
            </a:r>
            <a:endParaRPr lang="en-US" sz="1350" dirty="0"/>
          </a:p>
        </p:txBody>
      </p:sp>
      <p:sp>
        <p:nvSpPr>
          <p:cNvPr id="29" name="TextBox 28"/>
          <p:cNvSpPr txBox="1"/>
          <p:nvPr/>
        </p:nvSpPr>
        <p:spPr>
          <a:xfrm>
            <a:off x="3049258" y="1791267"/>
            <a:ext cx="1409889" cy="300082"/>
          </a:xfrm>
          <a:prstGeom prst="rect">
            <a:avLst/>
          </a:prstGeom>
          <a:noFill/>
        </p:spPr>
        <p:txBody>
          <a:bodyPr wrap="square" rtlCol="0">
            <a:spAutoFit/>
          </a:bodyPr>
          <a:lstStyle/>
          <a:p>
            <a:pPr algn="ctr"/>
            <a:r>
              <a:rPr lang="pl-PL" sz="1350" dirty="0"/>
              <a:t>Zobowiązania</a:t>
            </a:r>
            <a:endParaRPr lang="en-US" sz="1350" dirty="0"/>
          </a:p>
        </p:txBody>
      </p:sp>
      <p:sp>
        <p:nvSpPr>
          <p:cNvPr id="26" name="TextBox 25"/>
          <p:cNvSpPr txBox="1"/>
          <p:nvPr/>
        </p:nvSpPr>
        <p:spPr>
          <a:xfrm>
            <a:off x="4666990" y="4587582"/>
            <a:ext cx="1671944" cy="300082"/>
          </a:xfrm>
          <a:prstGeom prst="rect">
            <a:avLst/>
          </a:prstGeom>
          <a:noFill/>
        </p:spPr>
        <p:txBody>
          <a:bodyPr wrap="square" rtlCol="0">
            <a:spAutoFit/>
          </a:bodyPr>
          <a:lstStyle/>
          <a:p>
            <a:pPr algn="ctr"/>
            <a:r>
              <a:rPr lang="pl-PL" sz="1350" dirty="0"/>
              <a:t>Głowna przyczyna</a:t>
            </a:r>
            <a:endParaRPr lang="en-US" sz="1350" dirty="0"/>
          </a:p>
        </p:txBody>
      </p:sp>
      <p:grpSp>
        <p:nvGrpSpPr>
          <p:cNvPr id="6" name="Group 5"/>
          <p:cNvGrpSpPr/>
          <p:nvPr/>
        </p:nvGrpSpPr>
        <p:grpSpPr>
          <a:xfrm>
            <a:off x="1316955" y="2062010"/>
            <a:ext cx="1139141" cy="398027"/>
            <a:chOff x="403357" y="2192893"/>
            <a:chExt cx="1290320" cy="450850"/>
          </a:xfrm>
        </p:grpSpPr>
        <p:pic>
          <p:nvPicPr>
            <p:cNvPr id="18436"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1" r="87184" b="51036"/>
            <a:stretch/>
          </p:blipFill>
          <p:spPr bwMode="auto">
            <a:xfrm>
              <a:off x="403357" y="2192893"/>
              <a:ext cx="1176020"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23300" t="-1" r="75454" b="51036"/>
            <a:stretch/>
          </p:blipFill>
          <p:spPr bwMode="auto">
            <a:xfrm>
              <a:off x="1579377" y="2192893"/>
              <a:ext cx="114300"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 name="Group 9"/>
          <p:cNvGrpSpPr/>
          <p:nvPr/>
        </p:nvGrpSpPr>
        <p:grpSpPr>
          <a:xfrm>
            <a:off x="3096617" y="2062010"/>
            <a:ext cx="1139958" cy="398027"/>
            <a:chOff x="370105" y="3068650"/>
            <a:chExt cx="1291246" cy="450850"/>
          </a:xfrm>
        </p:grpSpPr>
        <p:pic>
          <p:nvPicPr>
            <p:cNvPr id="39"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25216" t="-1" r="61968" b="51036"/>
            <a:stretch/>
          </p:blipFill>
          <p:spPr bwMode="auto">
            <a:xfrm>
              <a:off x="370105" y="3068650"/>
              <a:ext cx="1176020"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48464" t="-1" r="50290" b="51036"/>
            <a:stretch/>
          </p:blipFill>
          <p:spPr bwMode="auto">
            <a:xfrm>
              <a:off x="1547051" y="3068650"/>
              <a:ext cx="114300"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5" name="Group 44"/>
          <p:cNvGrpSpPr/>
          <p:nvPr/>
        </p:nvGrpSpPr>
        <p:grpSpPr>
          <a:xfrm>
            <a:off x="4881561" y="1068032"/>
            <a:ext cx="1139141" cy="398027"/>
            <a:chOff x="308107" y="2192893"/>
            <a:chExt cx="1290320" cy="450850"/>
          </a:xfrm>
        </p:grpSpPr>
        <p:pic>
          <p:nvPicPr>
            <p:cNvPr id="46"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50311" t="-1" r="36873" b="51036"/>
            <a:stretch/>
          </p:blipFill>
          <p:spPr bwMode="auto">
            <a:xfrm>
              <a:off x="308107" y="2192893"/>
              <a:ext cx="1176020"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73662" t="-1" r="25092" b="51036"/>
            <a:stretch/>
          </p:blipFill>
          <p:spPr bwMode="auto">
            <a:xfrm>
              <a:off x="1484127" y="2192893"/>
              <a:ext cx="114300"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8" name="Group 47"/>
          <p:cNvGrpSpPr/>
          <p:nvPr/>
        </p:nvGrpSpPr>
        <p:grpSpPr>
          <a:xfrm>
            <a:off x="4921083" y="3037703"/>
            <a:ext cx="1060096" cy="404754"/>
            <a:chOff x="401452" y="2192893"/>
            <a:chExt cx="1200784" cy="458470"/>
          </a:xfrm>
        </p:grpSpPr>
        <p:pic>
          <p:nvPicPr>
            <p:cNvPr id="50"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99502" t="-1" b="51036"/>
            <a:stretch/>
          </p:blipFill>
          <p:spPr bwMode="auto">
            <a:xfrm>
              <a:off x="1556517" y="2200513"/>
              <a:ext cx="45719"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75412" t="-897" r="11564" b="51932"/>
            <a:stretch/>
          </p:blipFill>
          <p:spPr bwMode="auto">
            <a:xfrm>
              <a:off x="401452" y="2192893"/>
              <a:ext cx="1195070"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1" name="Group 50"/>
          <p:cNvGrpSpPr/>
          <p:nvPr/>
        </p:nvGrpSpPr>
        <p:grpSpPr>
          <a:xfrm>
            <a:off x="6657166" y="3041067"/>
            <a:ext cx="1139141" cy="398027"/>
            <a:chOff x="403357" y="2192893"/>
            <a:chExt cx="1290320" cy="450850"/>
          </a:xfrm>
        </p:grpSpPr>
        <p:pic>
          <p:nvPicPr>
            <p:cNvPr id="52"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1" r="87184" b="51036"/>
            <a:stretch/>
          </p:blipFill>
          <p:spPr bwMode="auto">
            <a:xfrm>
              <a:off x="403357" y="2192893"/>
              <a:ext cx="1176020"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23300" t="-1" r="75454" b="51036"/>
            <a:stretch/>
          </p:blipFill>
          <p:spPr bwMode="auto">
            <a:xfrm>
              <a:off x="1579377" y="2192893"/>
              <a:ext cx="114300"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844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1083" y="3508876"/>
            <a:ext cx="1060096" cy="109422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Oval 36"/>
          <p:cNvSpPr/>
          <p:nvPr/>
        </p:nvSpPr>
        <p:spPr>
          <a:xfrm>
            <a:off x="1198312" y="1670053"/>
            <a:ext cx="408290" cy="391958"/>
          </a:xfrm>
          <a:prstGeom prst="ellipse">
            <a:avLst/>
          </a:prstGeom>
          <a:solidFill>
            <a:schemeClr val="bg1"/>
          </a:solidFill>
          <a:ln w="5715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lumMod val="75000"/>
                    <a:lumOff val="25000"/>
                  </a:schemeClr>
                </a:solidFill>
                <a:latin typeface="+mj-lt"/>
              </a:rPr>
              <a:t>1</a:t>
            </a:r>
          </a:p>
        </p:txBody>
      </p:sp>
      <p:sp>
        <p:nvSpPr>
          <p:cNvPr id="38" name="Oval 37"/>
          <p:cNvSpPr/>
          <p:nvPr/>
        </p:nvSpPr>
        <p:spPr>
          <a:xfrm>
            <a:off x="2776561" y="1670053"/>
            <a:ext cx="408290" cy="391958"/>
          </a:xfrm>
          <a:prstGeom prst="ellipse">
            <a:avLst/>
          </a:prstGeom>
          <a:solidFill>
            <a:schemeClr val="bg1"/>
          </a:solidFill>
          <a:ln w="5715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lumMod val="75000"/>
                    <a:lumOff val="25000"/>
                  </a:schemeClr>
                </a:solidFill>
                <a:latin typeface="+mj-lt"/>
              </a:rPr>
              <a:t>2</a:t>
            </a:r>
          </a:p>
        </p:txBody>
      </p:sp>
      <p:sp>
        <p:nvSpPr>
          <p:cNvPr id="41" name="Oval 40"/>
          <p:cNvSpPr/>
          <p:nvPr/>
        </p:nvSpPr>
        <p:spPr>
          <a:xfrm>
            <a:off x="4563328" y="687062"/>
            <a:ext cx="408290" cy="391958"/>
          </a:xfrm>
          <a:prstGeom prst="ellipse">
            <a:avLst/>
          </a:prstGeom>
          <a:solidFill>
            <a:schemeClr val="bg1"/>
          </a:solidFill>
          <a:ln w="5715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b="1" dirty="0">
                <a:solidFill>
                  <a:schemeClr val="tx1">
                    <a:lumMod val="75000"/>
                    <a:lumOff val="25000"/>
                  </a:schemeClr>
                </a:solidFill>
                <a:latin typeface="+mj-lt"/>
              </a:rPr>
              <a:t>3a</a:t>
            </a:r>
            <a:endParaRPr lang="en-US" sz="3000" b="1" dirty="0">
              <a:solidFill>
                <a:schemeClr val="tx1">
                  <a:lumMod val="75000"/>
                  <a:lumOff val="25000"/>
                </a:schemeClr>
              </a:solidFill>
              <a:latin typeface="+mj-lt"/>
            </a:endParaRPr>
          </a:p>
        </p:txBody>
      </p:sp>
      <p:sp>
        <p:nvSpPr>
          <p:cNvPr id="42" name="Oval 41"/>
          <p:cNvSpPr/>
          <p:nvPr/>
        </p:nvSpPr>
        <p:spPr>
          <a:xfrm>
            <a:off x="4563328" y="2652473"/>
            <a:ext cx="408290" cy="391958"/>
          </a:xfrm>
          <a:prstGeom prst="ellipse">
            <a:avLst/>
          </a:prstGeom>
          <a:solidFill>
            <a:schemeClr val="bg1"/>
          </a:solidFill>
          <a:ln w="5715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b="1" dirty="0">
                <a:solidFill>
                  <a:schemeClr val="tx1">
                    <a:lumMod val="75000"/>
                    <a:lumOff val="25000"/>
                  </a:schemeClr>
                </a:solidFill>
                <a:latin typeface="+mj-lt"/>
              </a:rPr>
              <a:t>4a</a:t>
            </a:r>
            <a:endParaRPr lang="en-US" sz="3000" b="1" dirty="0">
              <a:solidFill>
                <a:schemeClr val="tx1">
                  <a:lumMod val="75000"/>
                  <a:lumOff val="25000"/>
                </a:schemeClr>
              </a:solidFill>
              <a:latin typeface="+mj-lt"/>
            </a:endParaRPr>
          </a:p>
        </p:txBody>
      </p:sp>
      <p:sp>
        <p:nvSpPr>
          <p:cNvPr id="43" name="Oval 42"/>
          <p:cNvSpPr/>
          <p:nvPr/>
        </p:nvSpPr>
        <p:spPr>
          <a:xfrm>
            <a:off x="6299068" y="2652473"/>
            <a:ext cx="408290" cy="391958"/>
          </a:xfrm>
          <a:prstGeom prst="ellipse">
            <a:avLst/>
          </a:prstGeom>
          <a:solidFill>
            <a:schemeClr val="bg1"/>
          </a:solidFill>
          <a:ln w="5715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b="1" dirty="0">
                <a:solidFill>
                  <a:schemeClr val="tx1">
                    <a:lumMod val="75000"/>
                    <a:lumOff val="25000"/>
                  </a:schemeClr>
                </a:solidFill>
                <a:latin typeface="+mj-lt"/>
              </a:rPr>
              <a:t>4b</a:t>
            </a:r>
            <a:endParaRPr lang="en-US" sz="3000" b="1" dirty="0">
              <a:solidFill>
                <a:schemeClr val="tx1">
                  <a:lumMod val="75000"/>
                  <a:lumOff val="25000"/>
                </a:schemeClr>
              </a:solidFill>
              <a:latin typeface="+mj-lt"/>
            </a:endParaRPr>
          </a:p>
        </p:txBody>
      </p:sp>
    </p:spTree>
    <p:extLst>
      <p:ext uri="{BB962C8B-B14F-4D97-AF65-F5344CB8AC3E}">
        <p14:creationId xmlns:p14="http://schemas.microsoft.com/office/powerpoint/2010/main" val="426034589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nagit_PPT6F0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2573" y="676639"/>
            <a:ext cx="6278855" cy="3114311"/>
          </a:xfrm>
          <a:prstGeom prst="rect">
            <a:avLst/>
          </a:prstGeom>
          <a:ln>
            <a:noFill/>
          </a:ln>
          <a:effectLst>
            <a:outerShdw blurRad="292100" dist="139700" dir="2700000" algn="tl" rotWithShape="0">
              <a:srgbClr val="333333">
                <a:alpha val="65000"/>
              </a:srgbClr>
            </a:outerShdw>
          </a:effectLst>
        </p:spPr>
      </p:pic>
      <p:sp>
        <p:nvSpPr>
          <p:cNvPr id="3" name="Title 2"/>
          <p:cNvSpPr>
            <a:spLocks noGrp="1"/>
          </p:cNvSpPr>
          <p:nvPr>
            <p:ph type="title"/>
          </p:nvPr>
        </p:nvSpPr>
        <p:spPr>
          <a:xfrm>
            <a:off x="1485901" y="114300"/>
            <a:ext cx="6515100" cy="857250"/>
          </a:xfrm>
        </p:spPr>
        <p:txBody>
          <a:bodyPr/>
          <a:lstStyle/>
          <a:p>
            <a:r>
              <a:rPr lang="pl-PL" dirty="0"/>
              <a:t>Aktualizacja planów </a:t>
            </a:r>
            <a:r>
              <a:rPr lang="en-US" dirty="0"/>
              <a:t>– </a:t>
            </a:r>
            <a:r>
              <a:rPr lang="pl-PL" dirty="0"/>
              <a:t>serwis internetowy</a:t>
            </a:r>
            <a:endParaRPr lang="en-US" dirty="0"/>
          </a:p>
        </p:txBody>
      </p:sp>
      <p:pic>
        <p:nvPicPr>
          <p:cNvPr id="17" name="Snagit_PPT6F0E"/>
          <p:cNvPicPr>
            <a:picLocks noChangeAspect="1"/>
          </p:cNvPicPr>
          <p:nvPr/>
        </p:nvPicPr>
        <p:blipFill rotWithShape="1">
          <a:blip r:embed="rId3">
            <a:extLst>
              <a:ext uri="{28A0092B-C50C-407E-A947-70E740481C1C}">
                <a14:useLocalDpi xmlns:a14="http://schemas.microsoft.com/office/drawing/2010/main" val="0"/>
              </a:ext>
            </a:extLst>
          </a:blip>
          <a:srcRect l="18063" t="8447" r="58004" b="82074"/>
          <a:stretch/>
        </p:blipFill>
        <p:spPr>
          <a:xfrm>
            <a:off x="1889397" y="838615"/>
            <a:ext cx="3036219" cy="596486"/>
          </a:xfrm>
          <a:prstGeom prst="rect">
            <a:avLst/>
          </a:prstGeom>
          <a:ln>
            <a:noFill/>
          </a:ln>
          <a:effectLst>
            <a:outerShdw blurRad="292100" dist="139700" dir="2700000" algn="tl" rotWithShape="0">
              <a:srgbClr val="333333">
                <a:alpha val="65000"/>
              </a:srgbClr>
            </a:outerShdw>
          </a:effectLst>
        </p:spPr>
      </p:pic>
      <p:grpSp>
        <p:nvGrpSpPr>
          <p:cNvPr id="21" name="Group 20"/>
          <p:cNvGrpSpPr/>
          <p:nvPr/>
        </p:nvGrpSpPr>
        <p:grpSpPr>
          <a:xfrm>
            <a:off x="1497733" y="2664279"/>
            <a:ext cx="2337677" cy="514350"/>
            <a:chOff x="148163" y="2140974"/>
            <a:chExt cx="3116903" cy="685800"/>
          </a:xfrm>
        </p:grpSpPr>
        <p:sp>
          <p:nvSpPr>
            <p:cNvPr id="22" name="Rounded Rectangle 21"/>
            <p:cNvSpPr/>
            <p:nvPr/>
          </p:nvSpPr>
          <p:spPr>
            <a:xfrm>
              <a:off x="742162" y="2261044"/>
              <a:ext cx="2522904" cy="445660"/>
            </a:xfrm>
            <a:prstGeom prst="roundRect">
              <a:avLst/>
            </a:prstGeom>
            <a:solidFill>
              <a:schemeClr val="bg2"/>
            </a:solidFill>
            <a:ln w="381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l-PL" sz="1350" dirty="0">
                  <a:solidFill>
                    <a:schemeClr val="tx1">
                      <a:lumMod val="75000"/>
                      <a:lumOff val="25000"/>
                    </a:schemeClr>
                  </a:solidFill>
                  <a:latin typeface="Arial" pitchFamily="34" charset="0"/>
                  <a:cs typeface="Arial" pitchFamily="34" charset="0"/>
                </a:rPr>
                <a:t>Wybór</a:t>
              </a:r>
              <a:endParaRPr lang="en-US" sz="1350" dirty="0">
                <a:solidFill>
                  <a:schemeClr val="tx1">
                    <a:lumMod val="75000"/>
                    <a:lumOff val="25000"/>
                  </a:schemeClr>
                </a:solidFill>
                <a:latin typeface="Arial" pitchFamily="34" charset="0"/>
                <a:cs typeface="Arial" pitchFamily="34" charset="0"/>
              </a:endParaRPr>
            </a:p>
          </p:txBody>
        </p:sp>
        <p:sp>
          <p:nvSpPr>
            <p:cNvPr id="23" name="Oval 22"/>
            <p:cNvSpPr/>
            <p:nvPr/>
          </p:nvSpPr>
          <p:spPr>
            <a:xfrm>
              <a:off x="148163" y="2140974"/>
              <a:ext cx="714375" cy="685800"/>
            </a:xfrm>
            <a:prstGeom prst="ellipse">
              <a:avLst/>
            </a:prstGeom>
            <a:solidFill>
              <a:schemeClr val="bg1"/>
            </a:solidFill>
            <a:ln w="5715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b="1" dirty="0">
                  <a:solidFill>
                    <a:schemeClr val="tx1">
                      <a:lumMod val="75000"/>
                      <a:lumOff val="25000"/>
                    </a:schemeClr>
                  </a:solidFill>
                  <a:latin typeface="+mj-lt"/>
                </a:rPr>
                <a:t>1</a:t>
              </a:r>
            </a:p>
          </p:txBody>
        </p:sp>
      </p:grpSp>
      <p:grpSp>
        <p:nvGrpSpPr>
          <p:cNvPr id="24" name="Group 23"/>
          <p:cNvGrpSpPr/>
          <p:nvPr/>
        </p:nvGrpSpPr>
        <p:grpSpPr>
          <a:xfrm>
            <a:off x="3835410" y="1376933"/>
            <a:ext cx="2461583" cy="514350"/>
            <a:chOff x="100013" y="3801306"/>
            <a:chExt cx="3282110" cy="685800"/>
          </a:xfrm>
        </p:grpSpPr>
        <p:sp>
          <p:nvSpPr>
            <p:cNvPr id="25" name="Rounded Rectangle 24"/>
            <p:cNvSpPr/>
            <p:nvPr/>
          </p:nvSpPr>
          <p:spPr>
            <a:xfrm>
              <a:off x="695304" y="3921376"/>
              <a:ext cx="2686819" cy="445660"/>
            </a:xfrm>
            <a:prstGeom prst="roundRect">
              <a:avLst/>
            </a:prstGeom>
            <a:solidFill>
              <a:schemeClr val="bg2"/>
            </a:solidFill>
            <a:ln w="381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l-PL" sz="1350" dirty="0">
                  <a:solidFill>
                    <a:schemeClr val="tx1">
                      <a:lumMod val="75000"/>
                      <a:lumOff val="25000"/>
                    </a:schemeClr>
                  </a:solidFill>
                  <a:latin typeface="Arial" pitchFamily="34" charset="0"/>
                  <a:cs typeface="Arial" pitchFamily="34" charset="0"/>
                </a:rPr>
                <a:t>Ustawienie statusu</a:t>
              </a:r>
              <a:endParaRPr lang="en-US" sz="1350" dirty="0">
                <a:solidFill>
                  <a:schemeClr val="tx1">
                    <a:lumMod val="75000"/>
                    <a:lumOff val="25000"/>
                  </a:schemeClr>
                </a:solidFill>
                <a:latin typeface="Arial" pitchFamily="34" charset="0"/>
                <a:cs typeface="Arial" pitchFamily="34" charset="0"/>
              </a:endParaRPr>
            </a:p>
          </p:txBody>
        </p:sp>
        <p:sp>
          <p:nvSpPr>
            <p:cNvPr id="26" name="Oval 25"/>
            <p:cNvSpPr/>
            <p:nvPr/>
          </p:nvSpPr>
          <p:spPr>
            <a:xfrm>
              <a:off x="100013" y="3801306"/>
              <a:ext cx="714375" cy="685800"/>
            </a:xfrm>
            <a:prstGeom prst="ellipse">
              <a:avLst/>
            </a:prstGeom>
            <a:solidFill>
              <a:schemeClr val="bg1"/>
            </a:solidFill>
            <a:ln w="5715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b="1" dirty="0">
                  <a:solidFill>
                    <a:schemeClr val="tx1">
                      <a:lumMod val="75000"/>
                      <a:lumOff val="25000"/>
                    </a:schemeClr>
                  </a:solidFill>
                  <a:latin typeface="+mj-lt"/>
                </a:rPr>
                <a:t>2</a:t>
              </a:r>
            </a:p>
          </p:txBody>
        </p:sp>
      </p:grpSp>
    </p:spTree>
    <p:extLst>
      <p:ext uri="{BB962C8B-B14F-4D97-AF65-F5344CB8AC3E}">
        <p14:creationId xmlns:p14="http://schemas.microsoft.com/office/powerpoint/2010/main" val="3794260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5313" y="775135"/>
            <a:ext cx="4504946" cy="3178034"/>
          </a:xfrm>
          <a:prstGeom prst="rect">
            <a:avLst/>
          </a:prstGeom>
        </p:spPr>
      </p:pic>
      <p:sp>
        <p:nvSpPr>
          <p:cNvPr id="3" name="Title 2"/>
          <p:cNvSpPr>
            <a:spLocks noGrp="1"/>
          </p:cNvSpPr>
          <p:nvPr>
            <p:ph type="title"/>
          </p:nvPr>
        </p:nvSpPr>
        <p:spPr>
          <a:xfrm>
            <a:off x="1485901" y="114300"/>
            <a:ext cx="6515100" cy="857250"/>
          </a:xfrm>
        </p:spPr>
        <p:txBody>
          <a:bodyPr/>
          <a:lstStyle/>
          <a:p>
            <a:r>
              <a:rPr lang="pl-PL" dirty="0"/>
              <a:t>Aktualizacja planów </a:t>
            </a:r>
            <a:r>
              <a:rPr lang="en-US" dirty="0"/>
              <a:t>– </a:t>
            </a:r>
            <a:r>
              <a:rPr lang="pl-PL" dirty="0"/>
              <a:t>urządzenia mobilne</a:t>
            </a:r>
            <a:endParaRPr lang="en-US" dirty="0"/>
          </a:p>
        </p:txBody>
      </p:sp>
      <p:grpSp>
        <p:nvGrpSpPr>
          <p:cNvPr id="7" name="Group 6"/>
          <p:cNvGrpSpPr/>
          <p:nvPr/>
        </p:nvGrpSpPr>
        <p:grpSpPr>
          <a:xfrm>
            <a:off x="3288209" y="1565305"/>
            <a:ext cx="2259152" cy="514350"/>
            <a:chOff x="4009192" y="1193942"/>
            <a:chExt cx="3012202" cy="685800"/>
          </a:xfrm>
        </p:grpSpPr>
        <p:sp>
          <p:nvSpPr>
            <p:cNvPr id="11" name="Rounded Rectangle 10"/>
            <p:cNvSpPr/>
            <p:nvPr/>
          </p:nvSpPr>
          <p:spPr>
            <a:xfrm>
              <a:off x="4498490" y="1314012"/>
              <a:ext cx="2522904" cy="445660"/>
            </a:xfrm>
            <a:prstGeom prst="roundRect">
              <a:avLst/>
            </a:prstGeom>
            <a:solidFill>
              <a:schemeClr val="bg2"/>
            </a:solidFill>
            <a:ln w="381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l-PL" sz="1350" dirty="0">
                  <a:solidFill>
                    <a:schemeClr val="tx1">
                      <a:lumMod val="75000"/>
                      <a:lumOff val="25000"/>
                    </a:schemeClr>
                  </a:solidFill>
                  <a:latin typeface="Arial" pitchFamily="34" charset="0"/>
                  <a:cs typeface="Arial" pitchFamily="34" charset="0"/>
                </a:rPr>
                <a:t>Wybór</a:t>
              </a:r>
              <a:endParaRPr lang="en-US" sz="1350" dirty="0">
                <a:solidFill>
                  <a:schemeClr val="tx1">
                    <a:lumMod val="75000"/>
                    <a:lumOff val="25000"/>
                  </a:schemeClr>
                </a:solidFill>
                <a:latin typeface="Arial" pitchFamily="34" charset="0"/>
                <a:cs typeface="Arial" pitchFamily="34" charset="0"/>
              </a:endParaRPr>
            </a:p>
          </p:txBody>
        </p:sp>
        <p:sp>
          <p:nvSpPr>
            <p:cNvPr id="2" name="Oval 1"/>
            <p:cNvSpPr/>
            <p:nvPr/>
          </p:nvSpPr>
          <p:spPr>
            <a:xfrm>
              <a:off x="4009192" y="1193942"/>
              <a:ext cx="714375" cy="685800"/>
            </a:xfrm>
            <a:prstGeom prst="ellipse">
              <a:avLst/>
            </a:prstGeom>
            <a:solidFill>
              <a:schemeClr val="bg1"/>
            </a:solidFill>
            <a:ln w="5715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b="1" dirty="0">
                  <a:solidFill>
                    <a:schemeClr val="tx1">
                      <a:lumMod val="75000"/>
                      <a:lumOff val="25000"/>
                    </a:schemeClr>
                  </a:solidFill>
                  <a:latin typeface="+mj-lt"/>
                </a:rPr>
                <a:t>1</a:t>
              </a:r>
            </a:p>
          </p:txBody>
        </p:sp>
      </p:gr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b="20062"/>
          <a:stretch/>
        </p:blipFill>
        <p:spPr>
          <a:xfrm>
            <a:off x="3249331" y="2152897"/>
            <a:ext cx="1571029" cy="2687507"/>
          </a:xfrm>
          <a:prstGeom prst="rect">
            <a:avLst/>
          </a:prstGeom>
        </p:spPr>
      </p:pic>
    </p:spTree>
    <p:extLst>
      <p:ext uri="{BB962C8B-B14F-4D97-AF65-F5344CB8AC3E}">
        <p14:creationId xmlns:p14="http://schemas.microsoft.com/office/powerpoint/2010/main" val="344968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1.38889E-6 7.40741E-7 L 1.38889E-6 7.40741E-7 L 0.02083 0.00139 C 0.02413 0.00162 0.02743 0.00231 0.03073 0.00278 C 0.03507 0.00347 0.03941 0.0037 0.04392 0.0044 C 0.05191 0.00787 0.04149 0.00347 0.05712 0.00717 C 0.06007 0.00787 0.06302 0.00926 0.0658 0.01018 C 0.0691 0.01111 0.07257 0.01088 0.07569 0.01157 C 0.07951 0.0125 0.08299 0.01412 0.08681 0.01458 C 0.1033 0.01667 0.0941 0.01574 0.11424 0.01759 C 0.12188 0.0169 0.12969 0.01713 0.13733 0.01597 C 0.14028 0.01551 0.14323 0.01389 0.14618 0.01319 C 0.14931 0.01227 0.15295 0.01134 0.15608 0.01018 C 0.15816 0.00926 0.16042 0.0081 0.16267 0.00717 L 0.16927 0.0044 C 0.17031 0.0037 0.17135 0.00301 0.17257 0.00278 L 0.18785 0.00139 C 0.18976 0.00092 0.19149 0.00046 0.1934 7.40741E-7 C 0.19444 -0.00046 0.19549 -0.00139 0.1967 -0.00162 C 0.20069 -0.00185 0.20469 -0.00162 0.20885 -0.00162 L 0.21545 0.00139 " pathEditMode="relative" ptsTypes="AAAAAAAAAAAAAAAAAAAAA">
                                      <p:cBhvr>
                                        <p:cTn id="6" dur="25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5313" y="775135"/>
            <a:ext cx="4504946" cy="3178034"/>
          </a:xfrm>
          <a:prstGeom prst="rect">
            <a:avLst/>
          </a:prstGeom>
        </p:spPr>
      </p:pic>
      <p:sp>
        <p:nvSpPr>
          <p:cNvPr id="3" name="Title 2"/>
          <p:cNvSpPr>
            <a:spLocks noGrp="1"/>
          </p:cNvSpPr>
          <p:nvPr>
            <p:ph type="title"/>
          </p:nvPr>
        </p:nvSpPr>
        <p:spPr>
          <a:xfrm>
            <a:off x="1485901" y="114300"/>
            <a:ext cx="6515100" cy="857250"/>
          </a:xfrm>
        </p:spPr>
        <p:txBody>
          <a:bodyPr/>
          <a:lstStyle/>
          <a:p>
            <a:r>
              <a:rPr lang="pl-PL" dirty="0"/>
              <a:t>Aktualizacja planów </a:t>
            </a:r>
            <a:r>
              <a:rPr lang="en-US" dirty="0"/>
              <a:t>– </a:t>
            </a:r>
            <a:r>
              <a:rPr lang="pl-PL" dirty="0"/>
              <a:t>urządzenia mobilne</a:t>
            </a:r>
            <a:endParaRPr lang="en-US" dirty="0"/>
          </a:p>
        </p:txBody>
      </p:sp>
      <p:grpSp>
        <p:nvGrpSpPr>
          <p:cNvPr id="7" name="Group 6"/>
          <p:cNvGrpSpPr/>
          <p:nvPr/>
        </p:nvGrpSpPr>
        <p:grpSpPr>
          <a:xfrm>
            <a:off x="3288209" y="1565305"/>
            <a:ext cx="2259152" cy="514350"/>
            <a:chOff x="4009192" y="1193942"/>
            <a:chExt cx="3012202" cy="685800"/>
          </a:xfrm>
        </p:grpSpPr>
        <p:sp>
          <p:nvSpPr>
            <p:cNvPr id="11" name="Rounded Rectangle 10"/>
            <p:cNvSpPr/>
            <p:nvPr/>
          </p:nvSpPr>
          <p:spPr>
            <a:xfrm>
              <a:off x="4498490" y="1314012"/>
              <a:ext cx="2522904" cy="445660"/>
            </a:xfrm>
            <a:prstGeom prst="roundRect">
              <a:avLst/>
            </a:prstGeom>
            <a:solidFill>
              <a:schemeClr val="bg2"/>
            </a:solidFill>
            <a:ln w="381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chemeClr val="tx1">
                      <a:lumMod val="75000"/>
                      <a:lumOff val="25000"/>
                    </a:schemeClr>
                  </a:solidFill>
                  <a:latin typeface="Arial" pitchFamily="34" charset="0"/>
                  <a:cs typeface="Arial" pitchFamily="34" charset="0"/>
                </a:rPr>
                <a:t>Select Activities</a:t>
              </a:r>
            </a:p>
          </p:txBody>
        </p:sp>
        <p:sp>
          <p:nvSpPr>
            <p:cNvPr id="2" name="Oval 1"/>
            <p:cNvSpPr/>
            <p:nvPr/>
          </p:nvSpPr>
          <p:spPr>
            <a:xfrm>
              <a:off x="4009192" y="1193942"/>
              <a:ext cx="714375" cy="685800"/>
            </a:xfrm>
            <a:prstGeom prst="ellipse">
              <a:avLst/>
            </a:prstGeom>
            <a:solidFill>
              <a:schemeClr val="bg1"/>
            </a:solidFill>
            <a:ln w="5715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b="1" dirty="0">
                  <a:solidFill>
                    <a:schemeClr val="tx1">
                      <a:lumMod val="75000"/>
                      <a:lumOff val="25000"/>
                    </a:schemeClr>
                  </a:solidFill>
                  <a:latin typeface="+mj-lt"/>
                </a:rPr>
                <a:t>1</a:t>
              </a:r>
            </a:p>
          </p:txBody>
        </p:sp>
      </p:grpSp>
      <p:grpSp>
        <p:nvGrpSpPr>
          <p:cNvPr id="12" name="Group 11"/>
          <p:cNvGrpSpPr/>
          <p:nvPr/>
        </p:nvGrpSpPr>
        <p:grpSpPr>
          <a:xfrm>
            <a:off x="2566684" y="977713"/>
            <a:ext cx="3702203" cy="2783648"/>
            <a:chOff x="1898245" y="1303618"/>
            <a:chExt cx="4936270" cy="371153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8245" y="1312945"/>
              <a:ext cx="4936270" cy="3702203"/>
            </a:xfrm>
            <a:prstGeom prst="rect">
              <a:avLst/>
            </a:prstGeom>
          </p:spPr>
        </p:pic>
        <p:grpSp>
          <p:nvGrpSpPr>
            <p:cNvPr id="16" name="Group 15"/>
            <p:cNvGrpSpPr/>
            <p:nvPr/>
          </p:nvGrpSpPr>
          <p:grpSpPr>
            <a:xfrm>
              <a:off x="3349577" y="1303618"/>
              <a:ext cx="3282110" cy="685800"/>
              <a:chOff x="100013" y="3801306"/>
              <a:chExt cx="3282110" cy="685800"/>
            </a:xfrm>
          </p:grpSpPr>
          <p:sp>
            <p:nvSpPr>
              <p:cNvPr id="4" name="Rounded Rectangle 3"/>
              <p:cNvSpPr/>
              <p:nvPr/>
            </p:nvSpPr>
            <p:spPr>
              <a:xfrm>
                <a:off x="695304" y="3921376"/>
                <a:ext cx="2686819" cy="445660"/>
              </a:xfrm>
              <a:prstGeom prst="roundRect">
                <a:avLst/>
              </a:prstGeom>
              <a:solidFill>
                <a:schemeClr val="bg2"/>
              </a:solidFill>
              <a:ln w="381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l-PL" sz="1350" dirty="0">
                    <a:solidFill>
                      <a:schemeClr val="tx1">
                        <a:lumMod val="75000"/>
                        <a:lumOff val="25000"/>
                      </a:schemeClr>
                    </a:solidFill>
                    <a:latin typeface="Arial" pitchFamily="34" charset="0"/>
                    <a:cs typeface="Arial" pitchFamily="34" charset="0"/>
                  </a:rPr>
                  <a:t>Ustawienie statusu</a:t>
                </a:r>
                <a:endParaRPr lang="en-US" sz="1350" dirty="0">
                  <a:solidFill>
                    <a:schemeClr val="tx1">
                      <a:lumMod val="75000"/>
                      <a:lumOff val="25000"/>
                    </a:schemeClr>
                  </a:solidFill>
                  <a:latin typeface="Arial" pitchFamily="34" charset="0"/>
                  <a:cs typeface="Arial" pitchFamily="34" charset="0"/>
                </a:endParaRPr>
              </a:p>
            </p:txBody>
          </p:sp>
          <p:sp>
            <p:nvSpPr>
              <p:cNvPr id="9" name="Oval 8"/>
              <p:cNvSpPr/>
              <p:nvPr/>
            </p:nvSpPr>
            <p:spPr>
              <a:xfrm>
                <a:off x="100013" y="3801306"/>
                <a:ext cx="714375" cy="685800"/>
              </a:xfrm>
              <a:prstGeom prst="ellipse">
                <a:avLst/>
              </a:prstGeom>
              <a:solidFill>
                <a:schemeClr val="bg1"/>
              </a:solidFill>
              <a:ln w="5715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b="1" dirty="0">
                    <a:solidFill>
                      <a:schemeClr val="tx1">
                        <a:lumMod val="75000"/>
                        <a:lumOff val="25000"/>
                      </a:schemeClr>
                    </a:solidFill>
                    <a:latin typeface="+mj-lt"/>
                  </a:rPr>
                  <a:t>2</a:t>
                </a:r>
              </a:p>
            </p:txBody>
          </p:sp>
        </p:grpSp>
      </p:gr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b="20062"/>
          <a:stretch/>
        </p:blipFill>
        <p:spPr>
          <a:xfrm>
            <a:off x="4618310" y="2152897"/>
            <a:ext cx="1571029" cy="2687507"/>
          </a:xfrm>
          <a:prstGeom prst="rect">
            <a:avLst/>
          </a:prstGeom>
        </p:spPr>
      </p:pic>
    </p:spTree>
    <p:extLst>
      <p:ext uri="{BB962C8B-B14F-4D97-AF65-F5344CB8AC3E}">
        <p14:creationId xmlns:p14="http://schemas.microsoft.com/office/powerpoint/2010/main" val="947090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a:latin typeface="+mn-lt"/>
              </a:rPr>
              <a:t>				Dla kogo </a:t>
            </a:r>
            <a:r>
              <a:rPr lang="en-US" dirty="0">
                <a:latin typeface="+mn-lt"/>
              </a:rPr>
              <a:t>?</a:t>
            </a:r>
          </a:p>
        </p:txBody>
      </p:sp>
    </p:spTree>
    <p:extLst>
      <p:ext uri="{BB962C8B-B14F-4D97-AF65-F5344CB8AC3E}">
        <p14:creationId xmlns:p14="http://schemas.microsoft.com/office/powerpoint/2010/main" val="3822334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85900" y="1063231"/>
            <a:ext cx="6360554" cy="3575462"/>
          </a:xfrm>
        </p:spPr>
        <p:txBody>
          <a:bodyPr/>
          <a:lstStyle/>
          <a:p>
            <a:r>
              <a:rPr lang="pl-PL" sz="2100" dirty="0"/>
              <a:t>Wykonawcy budowlani</a:t>
            </a:r>
            <a:endParaRPr lang="en-US" sz="2100" dirty="0"/>
          </a:p>
          <a:p>
            <a:r>
              <a:rPr lang="pl-PL" sz="2100" dirty="0"/>
              <a:t>Dla firm z już zaadoptowanymi zwinnymi (</a:t>
            </a:r>
            <a:r>
              <a:rPr lang="pl-PL" sz="2100" dirty="0" err="1"/>
              <a:t>lean</a:t>
            </a:r>
            <a:r>
              <a:rPr lang="pl-PL" sz="2100" dirty="0"/>
              <a:t>) metodami zarządzania procesem budowlanym</a:t>
            </a:r>
          </a:p>
          <a:p>
            <a:r>
              <a:rPr lang="pl-PL" sz="2100" dirty="0"/>
              <a:t>Użytkownicy</a:t>
            </a:r>
            <a:r>
              <a:rPr lang="en-US" sz="2100" dirty="0"/>
              <a:t> </a:t>
            </a:r>
          </a:p>
          <a:p>
            <a:pPr lvl="1"/>
            <a:r>
              <a:rPr lang="pl-PL" sz="1800" dirty="0"/>
              <a:t>Zaopatrzeniowcy</a:t>
            </a:r>
            <a:r>
              <a:rPr lang="en-US" sz="1800" dirty="0"/>
              <a:t>, PM, </a:t>
            </a:r>
            <a:r>
              <a:rPr lang="pl-PL" sz="1800" dirty="0"/>
              <a:t>brygadziści</a:t>
            </a:r>
            <a:r>
              <a:rPr lang="en-US" sz="1800" dirty="0"/>
              <a:t>, </a:t>
            </a:r>
            <a:r>
              <a:rPr lang="pl-PL" sz="1800" dirty="0"/>
              <a:t>inżynierowie</a:t>
            </a:r>
            <a:r>
              <a:rPr lang="en-US" sz="1800" dirty="0"/>
              <a:t>, </a:t>
            </a:r>
            <a:r>
              <a:rPr lang="pl-PL" sz="1800" dirty="0"/>
              <a:t>kosztorysanci</a:t>
            </a:r>
            <a:r>
              <a:rPr lang="en-US" sz="1800" dirty="0"/>
              <a:t>, </a:t>
            </a:r>
            <a:r>
              <a:rPr lang="pl-PL" sz="1800" dirty="0"/>
              <a:t>koordynatorzy zwinnych metodologii (</a:t>
            </a:r>
            <a:r>
              <a:rPr lang="en-US" sz="1800" dirty="0"/>
              <a:t>Lean</a:t>
            </a:r>
            <a:r>
              <a:rPr lang="pl-PL" sz="1800" dirty="0"/>
              <a:t>)</a:t>
            </a:r>
          </a:p>
          <a:p>
            <a:pPr lvl="1"/>
            <a:r>
              <a:rPr lang="pl-PL" sz="2100" dirty="0"/>
              <a:t>Decydenci</a:t>
            </a:r>
            <a:endParaRPr lang="en-US" sz="2100" dirty="0"/>
          </a:p>
          <a:p>
            <a:endParaRPr lang="en-US" sz="2100" dirty="0"/>
          </a:p>
        </p:txBody>
      </p:sp>
      <p:sp>
        <p:nvSpPr>
          <p:cNvPr id="3" name="Title 2"/>
          <p:cNvSpPr>
            <a:spLocks noGrp="1"/>
          </p:cNvSpPr>
          <p:nvPr>
            <p:ph type="title"/>
          </p:nvPr>
        </p:nvSpPr>
        <p:spPr/>
        <p:txBody>
          <a:bodyPr/>
          <a:lstStyle/>
          <a:p>
            <a:r>
              <a:rPr lang="pl-PL" dirty="0"/>
              <a:t>Dla kogo jest </a:t>
            </a:r>
            <a:r>
              <a:rPr lang="en-US" dirty="0"/>
              <a:t>BIM 360 Plan?</a:t>
            </a:r>
          </a:p>
        </p:txBody>
      </p:sp>
    </p:spTree>
    <p:extLst>
      <p:ext uri="{BB962C8B-B14F-4D97-AF65-F5344CB8AC3E}">
        <p14:creationId xmlns:p14="http://schemas.microsoft.com/office/powerpoint/2010/main" val="2841714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pl-PL" dirty="0"/>
              <a:t>Profil firmy</a:t>
            </a:r>
            <a:endParaRPr lang="en-US" dirty="0"/>
          </a:p>
          <a:p>
            <a:pPr lvl="1"/>
            <a:r>
              <a:rPr lang="en-US" dirty="0"/>
              <a:t>Firm</a:t>
            </a:r>
            <a:r>
              <a:rPr lang="pl-PL" dirty="0"/>
              <a:t>y</a:t>
            </a:r>
            <a:r>
              <a:rPr lang="en-US" dirty="0"/>
              <a:t> </a:t>
            </a:r>
            <a:r>
              <a:rPr lang="pl-PL" dirty="0"/>
              <a:t>używające już</a:t>
            </a:r>
            <a:r>
              <a:rPr lang="en-US" dirty="0"/>
              <a:t> Autodesk BIM 360</a:t>
            </a:r>
          </a:p>
          <a:p>
            <a:pPr lvl="1"/>
            <a:r>
              <a:rPr lang="pl-PL" dirty="0"/>
              <a:t>Zakres małych i średnich firm (</a:t>
            </a:r>
            <a:r>
              <a:rPr lang="en-US" dirty="0"/>
              <a:t>SMB</a:t>
            </a:r>
            <a:r>
              <a:rPr lang="pl-PL" dirty="0"/>
              <a:t>)</a:t>
            </a:r>
            <a:r>
              <a:rPr lang="en-US" dirty="0"/>
              <a:t>, </a:t>
            </a:r>
            <a:r>
              <a:rPr lang="pl-PL" dirty="0"/>
              <a:t>używają już oprogramowania</a:t>
            </a:r>
            <a:r>
              <a:rPr lang="en-US" dirty="0"/>
              <a:t> Autodesk</a:t>
            </a:r>
            <a:r>
              <a:rPr lang="pl-PL" dirty="0"/>
              <a:t>.</a:t>
            </a:r>
          </a:p>
          <a:p>
            <a:pPr lvl="1"/>
            <a:endParaRPr lang="en-US" dirty="0"/>
          </a:p>
          <a:p>
            <a:r>
              <a:rPr lang="pl-PL" dirty="0"/>
              <a:t>Zaadoptowane zwinne metody zarządzania</a:t>
            </a:r>
            <a:r>
              <a:rPr lang="en-US" dirty="0"/>
              <a:t> </a:t>
            </a:r>
            <a:r>
              <a:rPr lang="pl-PL" dirty="0"/>
              <a:t>(</a:t>
            </a:r>
            <a:r>
              <a:rPr lang="en-US" dirty="0"/>
              <a:t>Lean</a:t>
            </a:r>
            <a:r>
              <a:rPr lang="pl-PL" dirty="0"/>
              <a:t>)</a:t>
            </a:r>
            <a:endParaRPr lang="en-US" dirty="0"/>
          </a:p>
          <a:p>
            <a:pPr lvl="1"/>
            <a:r>
              <a:rPr lang="pl-PL" dirty="0"/>
              <a:t>Przynajmniej 1 projekt wdrożony z sukcesem</a:t>
            </a:r>
            <a:endParaRPr lang="en-US" dirty="0"/>
          </a:p>
        </p:txBody>
      </p:sp>
      <p:sp>
        <p:nvSpPr>
          <p:cNvPr id="3" name="Title 2"/>
          <p:cNvSpPr>
            <a:spLocks noGrp="1"/>
          </p:cNvSpPr>
          <p:nvPr>
            <p:ph type="title"/>
          </p:nvPr>
        </p:nvSpPr>
        <p:spPr/>
        <p:txBody>
          <a:bodyPr/>
          <a:lstStyle/>
          <a:p>
            <a:r>
              <a:rPr lang="pl-PL" dirty="0"/>
              <a:t>Dla kogo jest </a:t>
            </a:r>
            <a:r>
              <a:rPr lang="en-US" dirty="0"/>
              <a:t>BIM 360 Plan?</a:t>
            </a:r>
          </a:p>
        </p:txBody>
      </p:sp>
    </p:spTree>
    <p:extLst>
      <p:ext uri="{BB962C8B-B14F-4D97-AF65-F5344CB8AC3E}">
        <p14:creationId xmlns:p14="http://schemas.microsoft.com/office/powerpoint/2010/main" val="2558025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432029" y="2926694"/>
            <a:ext cx="1530506" cy="1072079"/>
          </a:xfrm>
          <a:prstGeom prst="ellipse">
            <a:avLst/>
          </a:prstGeom>
        </p:spPr>
        <p:style>
          <a:lnRef idx="1">
            <a:schemeClr val="accent4"/>
          </a:lnRef>
          <a:fillRef idx="3">
            <a:schemeClr val="accent4"/>
          </a:fillRef>
          <a:effectRef idx="2">
            <a:schemeClr val="accent4"/>
          </a:effectRef>
          <a:fontRef idx="minor">
            <a:schemeClr val="lt1"/>
          </a:fontRef>
        </p:style>
        <p:txBody>
          <a:bodyPr lIns="51426" tIns="25713" rIns="51426" bIns="25713" rtlCol="0" anchor="ctr"/>
          <a:lstStyle/>
          <a:p>
            <a:pPr algn="ctr" defTabSz="457124">
              <a:defRPr/>
            </a:pPr>
            <a:endParaRPr lang="en-US" sz="1800" dirty="0">
              <a:solidFill>
                <a:srgbClr val="FFFFFF"/>
              </a:solidFill>
              <a:latin typeface="Arial" panose="020B0604020202020204" pitchFamily="34" charset="0"/>
              <a:cs typeface="Arial" panose="020B0604020202020204" pitchFamily="34" charset="0"/>
            </a:endParaRPr>
          </a:p>
        </p:txBody>
      </p:sp>
      <p:sp>
        <p:nvSpPr>
          <p:cNvPr id="5" name="Oval 4"/>
          <p:cNvSpPr/>
          <p:nvPr/>
        </p:nvSpPr>
        <p:spPr>
          <a:xfrm>
            <a:off x="632952" y="3219853"/>
            <a:ext cx="739419" cy="485762"/>
          </a:xfrm>
          <a:prstGeom prst="ellipse">
            <a:avLst/>
          </a:prstGeom>
          <a:solidFill>
            <a:srgbClr val="002060"/>
          </a:solidFill>
        </p:spPr>
        <p:style>
          <a:lnRef idx="1">
            <a:schemeClr val="accent1"/>
          </a:lnRef>
          <a:fillRef idx="3">
            <a:schemeClr val="accent1"/>
          </a:fillRef>
          <a:effectRef idx="2">
            <a:schemeClr val="accent1"/>
          </a:effectRef>
          <a:fontRef idx="minor">
            <a:schemeClr val="lt1"/>
          </a:fontRef>
        </p:style>
        <p:txBody>
          <a:bodyPr lIns="51426" tIns="25713" rIns="51426" bIns="25713" rtlCol="0" anchor="ctr"/>
          <a:lstStyle/>
          <a:p>
            <a:pPr algn="ctr" defTabSz="457124">
              <a:defRPr/>
            </a:pPr>
            <a:endParaRPr lang="en-US" sz="1800" dirty="0">
              <a:solidFill>
                <a:srgbClr val="FFFFFF"/>
              </a:solidFill>
              <a:latin typeface="Arial" panose="020B0604020202020204" pitchFamily="34" charset="0"/>
              <a:cs typeface="Arial" panose="020B0604020202020204" pitchFamily="34" charset="0"/>
            </a:endParaRPr>
          </a:p>
        </p:txBody>
      </p:sp>
      <p:sp>
        <p:nvSpPr>
          <p:cNvPr id="6" name="Oval 5"/>
          <p:cNvSpPr/>
          <p:nvPr/>
        </p:nvSpPr>
        <p:spPr>
          <a:xfrm>
            <a:off x="3086456" y="2925665"/>
            <a:ext cx="1530506" cy="1072079"/>
          </a:xfrm>
          <a:prstGeom prst="ellipse">
            <a:avLst/>
          </a:prstGeom>
        </p:spPr>
        <p:style>
          <a:lnRef idx="1">
            <a:schemeClr val="accent2"/>
          </a:lnRef>
          <a:fillRef idx="3">
            <a:schemeClr val="accent2"/>
          </a:fillRef>
          <a:effectRef idx="2">
            <a:schemeClr val="accent2"/>
          </a:effectRef>
          <a:fontRef idx="minor">
            <a:schemeClr val="lt1"/>
          </a:fontRef>
        </p:style>
        <p:txBody>
          <a:bodyPr lIns="51426" tIns="25713" rIns="51426" bIns="25713" rtlCol="0" anchor="ctr"/>
          <a:lstStyle/>
          <a:p>
            <a:pPr algn="ctr" defTabSz="457124">
              <a:defRPr/>
            </a:pPr>
            <a:endParaRPr lang="en-US" sz="1800" dirty="0">
              <a:solidFill>
                <a:srgbClr val="FFFFFF"/>
              </a:solidFill>
              <a:latin typeface="Arial" panose="020B0604020202020204" pitchFamily="34" charset="0"/>
              <a:cs typeface="Arial" panose="020B0604020202020204" pitchFamily="34" charset="0"/>
            </a:endParaRPr>
          </a:p>
        </p:txBody>
      </p:sp>
      <p:sp>
        <p:nvSpPr>
          <p:cNvPr id="7" name="Cloud 6"/>
          <p:cNvSpPr/>
          <p:nvPr/>
        </p:nvSpPr>
        <p:spPr>
          <a:xfrm>
            <a:off x="407243" y="1409093"/>
            <a:ext cx="1580078" cy="966730"/>
          </a:xfrm>
          <a:prstGeom prst="cloud">
            <a:avLst/>
          </a:prstGeom>
        </p:spPr>
        <p:style>
          <a:lnRef idx="1">
            <a:schemeClr val="accent4"/>
          </a:lnRef>
          <a:fillRef idx="3">
            <a:schemeClr val="accent4"/>
          </a:fillRef>
          <a:effectRef idx="2">
            <a:schemeClr val="accent4"/>
          </a:effectRef>
          <a:fontRef idx="minor">
            <a:schemeClr val="lt1"/>
          </a:fontRef>
        </p:style>
        <p:txBody>
          <a:bodyPr lIns="51426" tIns="25713" rIns="51426" bIns="25713" rtlCol="0" anchor="ctr"/>
          <a:lstStyle/>
          <a:p>
            <a:pPr algn="ctr" defTabSz="457124">
              <a:defRPr/>
            </a:pPr>
            <a:r>
              <a:rPr lang="en-US" sz="1800" dirty="0" err="1">
                <a:solidFill>
                  <a:srgbClr val="FFFFFF"/>
                </a:solidFill>
                <a:latin typeface="Arial" panose="020B0604020202020204" pitchFamily="34" charset="0"/>
                <a:cs typeface="Arial" panose="020B0604020202020204" pitchFamily="34" charset="0"/>
              </a:rPr>
              <a:t>Proje</a:t>
            </a:r>
            <a:r>
              <a:rPr lang="pl-PL" sz="1800" dirty="0">
                <a:solidFill>
                  <a:srgbClr val="FFFFFF"/>
                </a:solidFill>
                <a:latin typeface="Arial" panose="020B0604020202020204" pitchFamily="34" charset="0"/>
                <a:cs typeface="Arial" panose="020B0604020202020204" pitchFamily="34" charset="0"/>
              </a:rPr>
              <a:t>k</a:t>
            </a:r>
            <a:r>
              <a:rPr lang="en-US" sz="1800" dirty="0">
                <a:solidFill>
                  <a:srgbClr val="FFFFFF"/>
                </a:solidFill>
                <a:latin typeface="Arial" panose="020B0604020202020204" pitchFamily="34" charset="0"/>
                <a:cs typeface="Arial" panose="020B0604020202020204" pitchFamily="34" charset="0"/>
              </a:rPr>
              <a:t>t 1</a:t>
            </a:r>
          </a:p>
          <a:p>
            <a:pPr algn="ctr" defTabSz="457124">
              <a:defRPr/>
            </a:pPr>
            <a:r>
              <a:rPr lang="en-US" sz="1300" dirty="0">
                <a:solidFill>
                  <a:srgbClr val="FFFFFF"/>
                </a:solidFill>
                <a:latin typeface="Arial" panose="020B0604020202020204" pitchFamily="34" charset="0"/>
                <a:cs typeface="Arial" panose="020B0604020202020204" pitchFamily="34" charset="0"/>
              </a:rPr>
              <a:t>Companies A+B</a:t>
            </a:r>
          </a:p>
        </p:txBody>
      </p:sp>
      <p:sp>
        <p:nvSpPr>
          <p:cNvPr id="8" name="Cloud 7"/>
          <p:cNvSpPr/>
          <p:nvPr/>
        </p:nvSpPr>
        <p:spPr>
          <a:xfrm>
            <a:off x="3055369" y="1408063"/>
            <a:ext cx="1580078" cy="966730"/>
          </a:xfrm>
          <a:prstGeom prst="cloud">
            <a:avLst/>
          </a:prstGeom>
        </p:spPr>
        <p:style>
          <a:lnRef idx="1">
            <a:schemeClr val="accent2"/>
          </a:lnRef>
          <a:fillRef idx="3">
            <a:schemeClr val="accent2"/>
          </a:fillRef>
          <a:effectRef idx="2">
            <a:schemeClr val="accent2"/>
          </a:effectRef>
          <a:fontRef idx="minor">
            <a:schemeClr val="lt1"/>
          </a:fontRef>
        </p:style>
        <p:txBody>
          <a:bodyPr lIns="51426" tIns="25713" rIns="51426" bIns="25713" rtlCol="0" anchor="ctr"/>
          <a:lstStyle/>
          <a:p>
            <a:pPr algn="ctr" defTabSz="457124">
              <a:defRPr/>
            </a:pPr>
            <a:r>
              <a:rPr lang="en-US" sz="1800" dirty="0" err="1">
                <a:solidFill>
                  <a:srgbClr val="FFFFFF"/>
                </a:solidFill>
                <a:latin typeface="Arial" panose="020B0604020202020204" pitchFamily="34" charset="0"/>
                <a:cs typeface="Arial" panose="020B0604020202020204" pitchFamily="34" charset="0"/>
              </a:rPr>
              <a:t>Proje</a:t>
            </a:r>
            <a:r>
              <a:rPr lang="pl-PL" sz="1800" dirty="0">
                <a:solidFill>
                  <a:srgbClr val="FFFFFF"/>
                </a:solidFill>
                <a:latin typeface="Arial" panose="020B0604020202020204" pitchFamily="34" charset="0"/>
                <a:cs typeface="Arial" panose="020B0604020202020204" pitchFamily="34" charset="0"/>
              </a:rPr>
              <a:t>k</a:t>
            </a:r>
            <a:r>
              <a:rPr lang="en-US" sz="1800" dirty="0">
                <a:solidFill>
                  <a:srgbClr val="FFFFFF"/>
                </a:solidFill>
                <a:latin typeface="Arial" panose="020B0604020202020204" pitchFamily="34" charset="0"/>
                <a:cs typeface="Arial" panose="020B0604020202020204" pitchFamily="34" charset="0"/>
              </a:rPr>
              <a:t>t 2</a:t>
            </a:r>
          </a:p>
          <a:p>
            <a:pPr algn="ctr" defTabSz="457124">
              <a:defRPr/>
            </a:pPr>
            <a:r>
              <a:rPr lang="en-US" sz="1300" dirty="0">
                <a:solidFill>
                  <a:srgbClr val="FFFFFF"/>
                </a:solidFill>
                <a:latin typeface="Arial" panose="020B0604020202020204" pitchFamily="34" charset="0"/>
                <a:cs typeface="Arial" panose="020B0604020202020204" pitchFamily="34" charset="0"/>
              </a:rPr>
              <a:t>Companies B+C</a:t>
            </a:r>
          </a:p>
        </p:txBody>
      </p:sp>
      <p:pic>
        <p:nvPicPr>
          <p:cNvPr id="9" name="Picture 2" descr="C:\Users\veelaei\AppData\Local\Microsoft\Windows\Temporary Internet Files\Content.IE5\RRDL7HKF\PngMedium-user-icon--16121[1].gif"/>
          <p:cNvPicPr>
            <a:picLocks noChangeAspect="1" noChangeArrowheads="1"/>
          </p:cNvPicPr>
          <p:nvPr/>
        </p:nvPicPr>
        <p:blipFill>
          <a:blip r:embed="rId2">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764146" y="3313837"/>
            <a:ext cx="202480" cy="3091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veelaei\AppData\Local\Microsoft\Windows\Temporary Internet Files\Content.IE5\RRDL7HKF\PngMedium-user-icon--16121[1].gif"/>
          <p:cNvPicPr>
            <a:picLocks noChangeAspect="1" noChangeArrowheads="1"/>
          </p:cNvPicPr>
          <p:nvPr/>
        </p:nvPicPr>
        <p:blipFill>
          <a:blip r:embed="rId2">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1025889" y="3304547"/>
            <a:ext cx="202480" cy="3091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veelaei\AppData\Local\Microsoft\Windows\Temporary Internet Files\Content.IE5\RRDL7HKF\PngMedium-user-icon--16121[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1580" y="3305156"/>
            <a:ext cx="202480" cy="3091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veelaei\AppData\Local\Microsoft\Windows\Temporary Internet Files\Content.IE5\RRDL7HKF\PngMedium-user-icon--16121[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0469" y="3302147"/>
            <a:ext cx="202480" cy="3091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veelaei\AppData\Local\Microsoft\Windows\Temporary Internet Files\Content.IE5\RRDL7HKF\PngMedium-user-icon--16121[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9357" y="3302147"/>
            <a:ext cx="202480" cy="309150"/>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p:cNvCxnSpPr>
            <a:stCxn id="3" idx="0"/>
            <a:endCxn id="7" idx="1"/>
          </p:cNvCxnSpPr>
          <p:nvPr/>
        </p:nvCxnSpPr>
        <p:spPr>
          <a:xfrm flipV="1">
            <a:off x="1197282" y="2374793"/>
            <a:ext cx="0" cy="55190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5" name="Straight Arrow Connector 14"/>
          <p:cNvCxnSpPr>
            <a:stCxn id="6" idx="0"/>
            <a:endCxn id="7" idx="1"/>
          </p:cNvCxnSpPr>
          <p:nvPr/>
        </p:nvCxnSpPr>
        <p:spPr>
          <a:xfrm flipH="1" flipV="1">
            <a:off x="1197283" y="2374793"/>
            <a:ext cx="2654426" cy="55087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6" name="Oval 15"/>
          <p:cNvSpPr/>
          <p:nvPr/>
        </p:nvSpPr>
        <p:spPr>
          <a:xfrm>
            <a:off x="5268867" y="2920683"/>
            <a:ext cx="1530506" cy="1072079"/>
          </a:xfrm>
          <a:prstGeom prst="ellipse">
            <a:avLst/>
          </a:prstGeom>
        </p:spPr>
        <p:style>
          <a:lnRef idx="1">
            <a:schemeClr val="accent5"/>
          </a:lnRef>
          <a:fillRef idx="3">
            <a:schemeClr val="accent5"/>
          </a:fillRef>
          <a:effectRef idx="2">
            <a:schemeClr val="accent5"/>
          </a:effectRef>
          <a:fontRef idx="minor">
            <a:schemeClr val="lt1"/>
          </a:fontRef>
        </p:style>
        <p:txBody>
          <a:bodyPr lIns="51426" tIns="25713" rIns="51426" bIns="25713" rtlCol="0" anchor="ctr"/>
          <a:lstStyle/>
          <a:p>
            <a:pPr algn="ctr" defTabSz="457124">
              <a:defRPr/>
            </a:pPr>
            <a:endParaRPr lang="en-US" sz="1800" dirty="0">
              <a:solidFill>
                <a:srgbClr val="FFFFFF"/>
              </a:solidFill>
              <a:latin typeface="Arial" panose="020B0604020202020204" pitchFamily="34" charset="0"/>
              <a:cs typeface="Arial" panose="020B0604020202020204" pitchFamily="34" charset="0"/>
            </a:endParaRPr>
          </a:p>
        </p:txBody>
      </p:sp>
      <p:pic>
        <p:nvPicPr>
          <p:cNvPr id="17" name="Picture 2" descr="C:\Users\veelaei\AppData\Local\Microsoft\Windows\Temporary Internet Files\Content.IE5\RRDL7HKF\PngMedium-user-icon--16121[1].gif"/>
          <p:cNvPicPr>
            <a:picLocks noChangeAspect="1" noChangeArrowheads="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5932880" y="3302147"/>
            <a:ext cx="202480" cy="309150"/>
          </a:xfrm>
          <a:prstGeom prst="rect">
            <a:avLst/>
          </a:prstGeom>
          <a:noFill/>
          <a:extLst>
            <a:ext uri="{909E8E84-426E-40DD-AFC4-6F175D3DCCD1}">
              <a14:hiddenFill xmlns:a14="http://schemas.microsoft.com/office/drawing/2010/main">
                <a:solidFill>
                  <a:srgbClr val="FFFFFF"/>
                </a:solidFill>
              </a14:hiddenFill>
            </a:ext>
          </a:extLst>
        </p:spPr>
      </p:pic>
      <p:sp>
        <p:nvSpPr>
          <p:cNvPr id="18" name="Cloud 17"/>
          <p:cNvSpPr/>
          <p:nvPr/>
        </p:nvSpPr>
        <p:spPr>
          <a:xfrm>
            <a:off x="5233830" y="1407549"/>
            <a:ext cx="1580078" cy="966730"/>
          </a:xfrm>
          <a:prstGeom prst="cloud">
            <a:avLst/>
          </a:prstGeom>
        </p:spPr>
        <p:style>
          <a:lnRef idx="1">
            <a:schemeClr val="accent5"/>
          </a:lnRef>
          <a:fillRef idx="3">
            <a:schemeClr val="accent5"/>
          </a:fillRef>
          <a:effectRef idx="2">
            <a:schemeClr val="accent5"/>
          </a:effectRef>
          <a:fontRef idx="minor">
            <a:schemeClr val="lt1"/>
          </a:fontRef>
        </p:style>
        <p:txBody>
          <a:bodyPr lIns="51426" tIns="25713" rIns="51426" bIns="25713" rtlCol="0" anchor="ctr"/>
          <a:lstStyle/>
          <a:p>
            <a:pPr algn="ctr" defTabSz="457124">
              <a:defRPr/>
            </a:pPr>
            <a:r>
              <a:rPr lang="en-US" sz="1800" dirty="0" err="1">
                <a:solidFill>
                  <a:srgbClr val="FFFFFF"/>
                </a:solidFill>
                <a:latin typeface="Arial" panose="020B0604020202020204" pitchFamily="34" charset="0"/>
                <a:cs typeface="Arial" panose="020B0604020202020204" pitchFamily="34" charset="0"/>
              </a:rPr>
              <a:t>Proje</a:t>
            </a:r>
            <a:r>
              <a:rPr lang="pl-PL" sz="1800" dirty="0">
                <a:solidFill>
                  <a:srgbClr val="FFFFFF"/>
                </a:solidFill>
                <a:latin typeface="Arial" panose="020B0604020202020204" pitchFamily="34" charset="0"/>
                <a:cs typeface="Arial" panose="020B0604020202020204" pitchFamily="34" charset="0"/>
              </a:rPr>
              <a:t>k</a:t>
            </a:r>
            <a:r>
              <a:rPr lang="en-US" sz="1800" dirty="0">
                <a:solidFill>
                  <a:srgbClr val="FFFFFF"/>
                </a:solidFill>
                <a:latin typeface="Arial" panose="020B0604020202020204" pitchFamily="34" charset="0"/>
                <a:cs typeface="Arial" panose="020B0604020202020204" pitchFamily="34" charset="0"/>
              </a:rPr>
              <a:t>t 3</a:t>
            </a:r>
          </a:p>
          <a:p>
            <a:pPr algn="ctr" defTabSz="457124">
              <a:defRPr/>
            </a:pPr>
            <a:r>
              <a:rPr lang="en-US" sz="1300" dirty="0">
                <a:solidFill>
                  <a:srgbClr val="FFFFFF"/>
                </a:solidFill>
                <a:latin typeface="Arial" panose="020B0604020202020204" pitchFamily="34" charset="0"/>
                <a:cs typeface="Arial" panose="020B0604020202020204" pitchFamily="34" charset="0"/>
              </a:rPr>
              <a:t>Company </a:t>
            </a:r>
          </a:p>
          <a:p>
            <a:pPr algn="ctr" defTabSz="457124">
              <a:defRPr/>
            </a:pPr>
            <a:r>
              <a:rPr lang="en-US" sz="1300" dirty="0">
                <a:solidFill>
                  <a:srgbClr val="FFFFFF"/>
                </a:solidFill>
                <a:latin typeface="Arial" panose="020B0604020202020204" pitchFamily="34" charset="0"/>
                <a:cs typeface="Arial" panose="020B0604020202020204" pitchFamily="34" charset="0"/>
              </a:rPr>
              <a:t>C + …</a:t>
            </a:r>
          </a:p>
        </p:txBody>
      </p:sp>
      <p:cxnSp>
        <p:nvCxnSpPr>
          <p:cNvPr id="19" name="Straight Arrow Connector 18"/>
          <p:cNvCxnSpPr>
            <a:stCxn id="6" idx="0"/>
            <a:endCxn id="8" idx="1"/>
          </p:cNvCxnSpPr>
          <p:nvPr/>
        </p:nvCxnSpPr>
        <p:spPr>
          <a:xfrm flipH="1" flipV="1">
            <a:off x="3845408" y="2373764"/>
            <a:ext cx="6301" cy="55190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0" name="TextBox 19"/>
          <p:cNvSpPr txBox="1"/>
          <p:nvPr/>
        </p:nvSpPr>
        <p:spPr>
          <a:xfrm>
            <a:off x="262802" y="4104765"/>
            <a:ext cx="2792567" cy="467427"/>
          </a:xfrm>
          <a:prstGeom prst="rect">
            <a:avLst/>
          </a:prstGeom>
          <a:noFill/>
        </p:spPr>
        <p:txBody>
          <a:bodyPr wrap="square" lIns="51426" tIns="25713" rIns="51426" bIns="25713" rtlCol="0">
            <a:spAutoFit/>
          </a:bodyPr>
          <a:lstStyle/>
          <a:p>
            <a:pPr defTabSz="457124">
              <a:defRPr/>
            </a:pPr>
            <a:r>
              <a:rPr lang="pl-PL" sz="1600" dirty="0">
                <a:solidFill>
                  <a:srgbClr val="000000"/>
                </a:solidFill>
                <a:latin typeface="Arial" panose="020B0604020202020204" pitchFamily="34" charset="0"/>
                <a:cs typeface="Arial" panose="020B0604020202020204" pitchFamily="34" charset="0"/>
              </a:rPr>
              <a:t>Firma</a:t>
            </a:r>
            <a:r>
              <a:rPr lang="en-US" sz="1600" dirty="0">
                <a:solidFill>
                  <a:srgbClr val="000000"/>
                </a:solidFill>
                <a:latin typeface="Arial" panose="020B0604020202020204" pitchFamily="34" charset="0"/>
                <a:cs typeface="Arial" panose="020B0604020202020204" pitchFamily="34" charset="0"/>
              </a:rPr>
              <a:t> A</a:t>
            </a:r>
          </a:p>
          <a:p>
            <a:pPr defTabSz="457124">
              <a:defRPr/>
            </a:pPr>
            <a:r>
              <a:rPr lang="pl-PL" sz="1100" u="sng" dirty="0">
                <a:solidFill>
                  <a:srgbClr val="000000"/>
                </a:solidFill>
                <a:latin typeface="Arial" panose="020B0604020202020204" pitchFamily="34" charset="0"/>
                <a:cs typeface="Arial" panose="020B0604020202020204" pitchFamily="34" charset="0"/>
              </a:rPr>
              <a:t>Subskrypcje</a:t>
            </a:r>
            <a:r>
              <a:rPr lang="en-US" sz="1100" dirty="0">
                <a:solidFill>
                  <a:srgbClr val="000000"/>
                </a:solidFill>
                <a:latin typeface="Arial" panose="020B0604020202020204" pitchFamily="34" charset="0"/>
                <a:cs typeface="Arial" panose="020B0604020202020204" pitchFamily="34" charset="0"/>
              </a:rPr>
              <a:t>: </a:t>
            </a:r>
            <a:r>
              <a:rPr lang="en-US" sz="1100" dirty="0">
                <a:solidFill>
                  <a:srgbClr val="FF0000"/>
                </a:solidFill>
                <a:latin typeface="Arial" panose="020B0604020202020204" pitchFamily="34" charset="0"/>
                <a:cs typeface="Arial" panose="020B0604020202020204" pitchFamily="34" charset="0"/>
              </a:rPr>
              <a:t>2 x C4R</a:t>
            </a:r>
            <a:r>
              <a:rPr lang="en-US" sz="1100" dirty="0">
                <a:solidFill>
                  <a:srgbClr val="000000"/>
                </a:solidFill>
                <a:latin typeface="Arial" panose="020B0604020202020204" pitchFamily="34" charset="0"/>
                <a:cs typeface="Arial" panose="020B0604020202020204" pitchFamily="34" charset="0"/>
              </a:rPr>
              <a:t> + 1 x </a:t>
            </a:r>
            <a:r>
              <a:rPr lang="pl-PL" sz="1100" dirty="0">
                <a:solidFill>
                  <a:srgbClr val="000000"/>
                </a:solidFill>
                <a:latin typeface="Arial" panose="020B0604020202020204" pitchFamily="34" charset="0"/>
                <a:cs typeface="Arial" panose="020B0604020202020204" pitchFamily="34" charset="0"/>
              </a:rPr>
              <a:t>BIM </a:t>
            </a:r>
            <a:r>
              <a:rPr lang="en-US" sz="1100" dirty="0">
                <a:solidFill>
                  <a:srgbClr val="000000"/>
                </a:solidFill>
                <a:latin typeface="Arial" panose="020B0604020202020204" pitchFamily="34" charset="0"/>
                <a:cs typeface="Arial" panose="020B0604020202020204" pitchFamily="34" charset="0"/>
              </a:rPr>
              <a:t>360</a:t>
            </a:r>
            <a:r>
              <a:rPr lang="pl-PL" sz="1100" dirty="0">
                <a:solidFill>
                  <a:srgbClr val="000000"/>
                </a:solidFill>
                <a:latin typeface="Arial" panose="020B0604020202020204" pitchFamily="34" charset="0"/>
                <a:cs typeface="Arial" panose="020B0604020202020204" pitchFamily="34" charset="0"/>
              </a:rPr>
              <a:t> Team</a:t>
            </a:r>
            <a:endParaRPr lang="en-US" sz="1100" dirty="0">
              <a:solidFill>
                <a:srgbClr val="000000"/>
              </a:solidFill>
              <a:latin typeface="Arial" panose="020B0604020202020204" pitchFamily="34" charset="0"/>
              <a:cs typeface="Arial" panose="020B0604020202020204" pitchFamily="34" charset="0"/>
            </a:endParaRPr>
          </a:p>
        </p:txBody>
      </p:sp>
      <p:sp>
        <p:nvSpPr>
          <p:cNvPr id="21" name="TextBox 20"/>
          <p:cNvSpPr txBox="1"/>
          <p:nvPr/>
        </p:nvSpPr>
        <p:spPr>
          <a:xfrm>
            <a:off x="3115223" y="4104765"/>
            <a:ext cx="1910256" cy="467436"/>
          </a:xfrm>
          <a:prstGeom prst="rect">
            <a:avLst/>
          </a:prstGeom>
          <a:noFill/>
        </p:spPr>
        <p:txBody>
          <a:bodyPr wrap="square" lIns="51426" tIns="25713" rIns="51426" bIns="25713" rtlCol="0">
            <a:spAutoFit/>
          </a:bodyPr>
          <a:lstStyle/>
          <a:p>
            <a:pPr defTabSz="457124">
              <a:defRPr/>
            </a:pPr>
            <a:r>
              <a:rPr lang="pl-PL" sz="1600" dirty="0">
                <a:solidFill>
                  <a:srgbClr val="000000"/>
                </a:solidFill>
                <a:latin typeface="Arial" panose="020B0604020202020204" pitchFamily="34" charset="0"/>
                <a:cs typeface="Arial" panose="020B0604020202020204" pitchFamily="34" charset="0"/>
              </a:rPr>
              <a:t>Firma</a:t>
            </a:r>
            <a:r>
              <a:rPr lang="en-US" sz="1600" dirty="0">
                <a:solidFill>
                  <a:srgbClr val="000000"/>
                </a:solidFill>
                <a:latin typeface="Arial" panose="020B0604020202020204" pitchFamily="34" charset="0"/>
                <a:cs typeface="Arial" panose="020B0604020202020204" pitchFamily="34" charset="0"/>
              </a:rPr>
              <a:t> B</a:t>
            </a:r>
          </a:p>
          <a:p>
            <a:pPr defTabSz="457124">
              <a:defRPr/>
            </a:pPr>
            <a:r>
              <a:rPr lang="en-US" sz="1100" u="sng" dirty="0">
                <a:solidFill>
                  <a:srgbClr val="000000"/>
                </a:solidFill>
                <a:latin typeface="Arial" panose="020B0604020202020204" pitchFamily="34" charset="0"/>
                <a:cs typeface="Arial" panose="020B0604020202020204" pitchFamily="34" charset="0"/>
              </a:rPr>
              <a:t>Subs</a:t>
            </a:r>
            <a:r>
              <a:rPr lang="pl-PL" sz="1100" u="sng" dirty="0" err="1">
                <a:solidFill>
                  <a:srgbClr val="000000"/>
                </a:solidFill>
                <a:latin typeface="Arial" panose="020B0604020202020204" pitchFamily="34" charset="0"/>
                <a:cs typeface="Arial" panose="020B0604020202020204" pitchFamily="34" charset="0"/>
              </a:rPr>
              <a:t>krybcje</a:t>
            </a:r>
            <a:r>
              <a:rPr lang="en-US" sz="1100" u="sng" dirty="0">
                <a:solidFill>
                  <a:srgbClr val="000000"/>
                </a:solidFill>
                <a:latin typeface="Arial" panose="020B0604020202020204" pitchFamily="34" charset="0"/>
                <a:cs typeface="Arial" panose="020B0604020202020204" pitchFamily="34" charset="0"/>
              </a:rPr>
              <a:t> </a:t>
            </a:r>
            <a:r>
              <a:rPr lang="en-US" sz="1100" dirty="0">
                <a:solidFill>
                  <a:srgbClr val="000000"/>
                </a:solidFill>
                <a:latin typeface="Arial" panose="020B0604020202020204" pitchFamily="34" charset="0"/>
                <a:cs typeface="Arial" panose="020B0604020202020204" pitchFamily="34" charset="0"/>
              </a:rPr>
              <a:t>: </a:t>
            </a:r>
            <a:r>
              <a:rPr lang="en-US" sz="1100" dirty="0">
                <a:solidFill>
                  <a:srgbClr val="0070C0"/>
                </a:solidFill>
                <a:latin typeface="Arial" panose="020B0604020202020204" pitchFamily="34" charset="0"/>
                <a:cs typeface="Arial" panose="020B0604020202020204" pitchFamily="34" charset="0"/>
              </a:rPr>
              <a:t>3 x C4R</a:t>
            </a:r>
          </a:p>
        </p:txBody>
      </p:sp>
      <p:sp>
        <p:nvSpPr>
          <p:cNvPr id="22" name="TextBox 21"/>
          <p:cNvSpPr txBox="1"/>
          <p:nvPr/>
        </p:nvSpPr>
        <p:spPr>
          <a:xfrm>
            <a:off x="5372691" y="4104765"/>
            <a:ext cx="1426682" cy="467436"/>
          </a:xfrm>
          <a:prstGeom prst="rect">
            <a:avLst/>
          </a:prstGeom>
          <a:noFill/>
        </p:spPr>
        <p:txBody>
          <a:bodyPr wrap="square" lIns="51426" tIns="25713" rIns="51426" bIns="25713" rtlCol="0">
            <a:spAutoFit/>
          </a:bodyPr>
          <a:lstStyle/>
          <a:p>
            <a:pPr defTabSz="457124">
              <a:defRPr/>
            </a:pPr>
            <a:r>
              <a:rPr lang="pl-PL" sz="1600" dirty="0">
                <a:solidFill>
                  <a:srgbClr val="000000"/>
                </a:solidFill>
                <a:latin typeface="Arial" panose="020B0604020202020204" pitchFamily="34" charset="0"/>
                <a:cs typeface="Arial" panose="020B0604020202020204" pitchFamily="34" charset="0"/>
              </a:rPr>
              <a:t>Firma</a:t>
            </a:r>
            <a:r>
              <a:rPr lang="en-US" sz="1600" dirty="0">
                <a:solidFill>
                  <a:srgbClr val="000000"/>
                </a:solidFill>
                <a:latin typeface="Arial" panose="020B0604020202020204" pitchFamily="34" charset="0"/>
                <a:cs typeface="Arial" panose="020B0604020202020204" pitchFamily="34" charset="0"/>
              </a:rPr>
              <a:t> C</a:t>
            </a:r>
          </a:p>
          <a:p>
            <a:pPr defTabSz="457124">
              <a:defRPr/>
            </a:pPr>
            <a:r>
              <a:rPr lang="pl-PL" sz="1100" u="sng" dirty="0">
                <a:solidFill>
                  <a:srgbClr val="000000"/>
                </a:solidFill>
                <a:latin typeface="Arial" panose="020B0604020202020204" pitchFamily="34" charset="0"/>
                <a:cs typeface="Arial" panose="020B0604020202020204" pitchFamily="34" charset="0"/>
              </a:rPr>
              <a:t>Subskrypcje</a:t>
            </a:r>
            <a:r>
              <a:rPr lang="en-US" sz="1100" u="sng" dirty="0">
                <a:solidFill>
                  <a:srgbClr val="000000"/>
                </a:solidFill>
                <a:latin typeface="Arial" panose="020B0604020202020204" pitchFamily="34" charset="0"/>
                <a:cs typeface="Arial" panose="020B0604020202020204" pitchFamily="34" charset="0"/>
              </a:rPr>
              <a:t> </a:t>
            </a:r>
            <a:r>
              <a:rPr lang="en-US" sz="1100" dirty="0">
                <a:solidFill>
                  <a:srgbClr val="000000"/>
                </a:solidFill>
                <a:latin typeface="Arial" panose="020B0604020202020204" pitchFamily="34" charset="0"/>
                <a:cs typeface="Arial" panose="020B0604020202020204" pitchFamily="34" charset="0"/>
              </a:rPr>
              <a:t>: </a:t>
            </a:r>
            <a:r>
              <a:rPr lang="en-US" sz="1100" dirty="0">
                <a:solidFill>
                  <a:srgbClr val="87BC40">
                    <a:lumMod val="75000"/>
                  </a:srgbClr>
                </a:solidFill>
                <a:latin typeface="Arial" panose="020B0604020202020204" pitchFamily="34" charset="0"/>
                <a:cs typeface="Arial" panose="020B0604020202020204" pitchFamily="34" charset="0"/>
              </a:rPr>
              <a:t>1 C4R</a:t>
            </a:r>
          </a:p>
        </p:txBody>
      </p:sp>
      <p:sp>
        <p:nvSpPr>
          <p:cNvPr id="23" name="TextBox 22"/>
          <p:cNvSpPr txBox="1"/>
          <p:nvPr/>
        </p:nvSpPr>
        <p:spPr>
          <a:xfrm>
            <a:off x="525967" y="986848"/>
            <a:ext cx="1404804" cy="328936"/>
          </a:xfrm>
          <a:prstGeom prst="rect">
            <a:avLst/>
          </a:prstGeom>
          <a:noFill/>
        </p:spPr>
        <p:txBody>
          <a:bodyPr wrap="square" lIns="51426" tIns="25713" rIns="51426" bIns="25713" rtlCol="0">
            <a:spAutoFit/>
          </a:bodyPr>
          <a:lstStyle/>
          <a:p>
            <a:pPr defTabSz="457124">
              <a:defRPr/>
            </a:pPr>
            <a:r>
              <a:rPr lang="en-US" sz="1800" dirty="0">
                <a:solidFill>
                  <a:srgbClr val="000000"/>
                </a:solidFill>
                <a:latin typeface="Arial" panose="020B0604020202020204" pitchFamily="34" charset="0"/>
                <a:cs typeface="Arial" panose="020B0604020202020204" pitchFamily="34" charset="0"/>
              </a:rPr>
              <a:t>A360: Hub A</a:t>
            </a:r>
          </a:p>
        </p:txBody>
      </p:sp>
      <p:cxnSp>
        <p:nvCxnSpPr>
          <p:cNvPr id="24" name="Straight Arrow Connector 23"/>
          <p:cNvCxnSpPr>
            <a:stCxn id="16" idx="0"/>
            <a:endCxn id="8" idx="1"/>
          </p:cNvCxnSpPr>
          <p:nvPr/>
        </p:nvCxnSpPr>
        <p:spPr>
          <a:xfrm flipH="1" flipV="1">
            <a:off x="3845408" y="2373764"/>
            <a:ext cx="2188713" cy="54691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5" name="Straight Arrow Connector 24"/>
          <p:cNvCxnSpPr>
            <a:stCxn id="16" idx="0"/>
            <a:endCxn id="18" idx="1"/>
          </p:cNvCxnSpPr>
          <p:nvPr/>
        </p:nvCxnSpPr>
        <p:spPr>
          <a:xfrm flipH="1" flipV="1">
            <a:off x="6023869" y="2373249"/>
            <a:ext cx="10251" cy="54743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26" name="Picture 2" descr="C:\Users\veelaei\AppData\Local\Microsoft\Windows\Temporary Internet Files\Content.IE5\RRDL7HKF\PngMedium-user-icon--16121[1].gif"/>
          <p:cNvPicPr>
            <a:picLocks noChangeAspect="1" noChangeArrowheads="1"/>
          </p:cNvPicPr>
          <p:nvPr/>
        </p:nvPicPr>
        <p:blipFill>
          <a:blip r:embed="rId2">
            <a:biLevel thresh="75000"/>
            <a:extLst>
              <a:ext uri="{28A0092B-C50C-407E-A947-70E740481C1C}">
                <a14:useLocalDpi xmlns:a14="http://schemas.microsoft.com/office/drawing/2010/main" val="0"/>
              </a:ext>
            </a:extLst>
          </a:blip>
          <a:srcRect/>
          <a:stretch>
            <a:fillRect/>
          </a:stretch>
        </p:blipFill>
        <p:spPr bwMode="auto">
          <a:xfrm>
            <a:off x="1580019" y="3308159"/>
            <a:ext cx="202480" cy="309150"/>
          </a:xfrm>
          <a:prstGeom prst="rect">
            <a:avLst/>
          </a:prstGeom>
          <a:noFill/>
          <a:extLst>
            <a:ext uri="{909E8E84-426E-40DD-AFC4-6F175D3DCCD1}">
              <a14:hiddenFill xmlns:a14="http://schemas.microsoft.com/office/drawing/2010/main">
                <a:solidFill>
                  <a:srgbClr val="FFFFFF"/>
                </a:solidFill>
              </a14:hiddenFill>
            </a:ext>
          </a:extLst>
        </p:spPr>
      </p:pic>
      <p:sp>
        <p:nvSpPr>
          <p:cNvPr id="27" name="Oval 26"/>
          <p:cNvSpPr/>
          <p:nvPr/>
        </p:nvSpPr>
        <p:spPr>
          <a:xfrm>
            <a:off x="7437078" y="2912536"/>
            <a:ext cx="1530506" cy="1072079"/>
          </a:xfrm>
          <a:prstGeom prst="ellipse">
            <a:avLst/>
          </a:prstGeom>
        </p:spPr>
        <p:style>
          <a:lnRef idx="1">
            <a:schemeClr val="accent1"/>
          </a:lnRef>
          <a:fillRef idx="3">
            <a:schemeClr val="accent1"/>
          </a:fillRef>
          <a:effectRef idx="2">
            <a:schemeClr val="accent1"/>
          </a:effectRef>
          <a:fontRef idx="minor">
            <a:schemeClr val="lt1"/>
          </a:fontRef>
        </p:style>
        <p:txBody>
          <a:bodyPr lIns="51426" tIns="25713" rIns="51426" bIns="25713" rtlCol="0" anchor="ctr"/>
          <a:lstStyle/>
          <a:p>
            <a:pPr algn="ctr" defTabSz="457124">
              <a:defRPr/>
            </a:pPr>
            <a:endParaRPr lang="en-US" sz="1800" dirty="0">
              <a:solidFill>
                <a:srgbClr val="FFFFFF"/>
              </a:solidFill>
              <a:latin typeface="Arial" panose="020B0604020202020204" pitchFamily="34" charset="0"/>
              <a:cs typeface="Arial" panose="020B0604020202020204" pitchFamily="34" charset="0"/>
            </a:endParaRPr>
          </a:p>
        </p:txBody>
      </p:sp>
      <p:pic>
        <p:nvPicPr>
          <p:cNvPr id="28" name="Picture 2" descr="C:\Users\veelaei\AppData\Local\Microsoft\Windows\Temporary Internet Files\Content.IE5\RRDL7HKF\PngMedium-user-icon--16121[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1091" y="3297247"/>
            <a:ext cx="202480" cy="309150"/>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Straight Arrow Connector 28"/>
          <p:cNvCxnSpPr>
            <a:stCxn id="27" idx="0"/>
            <a:endCxn id="8" idx="1"/>
          </p:cNvCxnSpPr>
          <p:nvPr/>
        </p:nvCxnSpPr>
        <p:spPr>
          <a:xfrm flipH="1" flipV="1">
            <a:off x="3845408" y="2373763"/>
            <a:ext cx="4356923" cy="53877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0" name="TextBox 29"/>
          <p:cNvSpPr txBox="1"/>
          <p:nvPr/>
        </p:nvSpPr>
        <p:spPr>
          <a:xfrm>
            <a:off x="3153257" y="986847"/>
            <a:ext cx="1404804" cy="328936"/>
          </a:xfrm>
          <a:prstGeom prst="rect">
            <a:avLst/>
          </a:prstGeom>
          <a:noFill/>
        </p:spPr>
        <p:txBody>
          <a:bodyPr wrap="square" lIns="51426" tIns="25713" rIns="51426" bIns="25713" rtlCol="0">
            <a:spAutoFit/>
          </a:bodyPr>
          <a:lstStyle/>
          <a:p>
            <a:pPr defTabSz="457124">
              <a:defRPr/>
            </a:pPr>
            <a:r>
              <a:rPr lang="en-US" sz="1800" dirty="0">
                <a:solidFill>
                  <a:srgbClr val="000000"/>
                </a:solidFill>
                <a:latin typeface="Arial" panose="020B0604020202020204" pitchFamily="34" charset="0"/>
                <a:cs typeface="Arial" panose="020B0604020202020204" pitchFamily="34" charset="0"/>
              </a:rPr>
              <a:t>A360: Hub B</a:t>
            </a:r>
          </a:p>
        </p:txBody>
      </p:sp>
      <p:sp>
        <p:nvSpPr>
          <p:cNvPr id="31" name="TextBox 30"/>
          <p:cNvSpPr txBox="1"/>
          <p:nvPr/>
        </p:nvSpPr>
        <p:spPr>
          <a:xfrm>
            <a:off x="5286172" y="984099"/>
            <a:ext cx="1475394" cy="328936"/>
          </a:xfrm>
          <a:prstGeom prst="rect">
            <a:avLst/>
          </a:prstGeom>
          <a:noFill/>
        </p:spPr>
        <p:txBody>
          <a:bodyPr wrap="square" lIns="51426" tIns="25713" rIns="51426" bIns="25713" rtlCol="0">
            <a:spAutoFit/>
          </a:bodyPr>
          <a:lstStyle/>
          <a:p>
            <a:pPr defTabSz="457124">
              <a:defRPr/>
            </a:pPr>
            <a:r>
              <a:rPr lang="en-US" sz="1800" dirty="0">
                <a:solidFill>
                  <a:srgbClr val="000000"/>
                </a:solidFill>
                <a:latin typeface="Arial" panose="020B0604020202020204" pitchFamily="34" charset="0"/>
                <a:cs typeface="Arial" panose="020B0604020202020204" pitchFamily="34" charset="0"/>
              </a:rPr>
              <a:t>A360: Hub C</a:t>
            </a:r>
          </a:p>
        </p:txBody>
      </p:sp>
      <p:sp>
        <p:nvSpPr>
          <p:cNvPr id="32" name="TextBox 31"/>
          <p:cNvSpPr txBox="1"/>
          <p:nvPr/>
        </p:nvSpPr>
        <p:spPr>
          <a:xfrm>
            <a:off x="7110777" y="4071938"/>
            <a:ext cx="1980627" cy="467427"/>
          </a:xfrm>
          <a:prstGeom prst="rect">
            <a:avLst/>
          </a:prstGeom>
          <a:noFill/>
        </p:spPr>
        <p:txBody>
          <a:bodyPr wrap="square" lIns="51426" tIns="25713" rIns="51426" bIns="25713" rtlCol="0">
            <a:spAutoFit/>
          </a:bodyPr>
          <a:lstStyle/>
          <a:p>
            <a:pPr defTabSz="457124">
              <a:defRPr/>
            </a:pPr>
            <a:r>
              <a:rPr lang="pl-PL" sz="1600" dirty="0">
                <a:solidFill>
                  <a:srgbClr val="000000"/>
                </a:solidFill>
                <a:latin typeface="Arial" panose="020B0604020202020204" pitchFamily="34" charset="0"/>
                <a:cs typeface="Arial" panose="020B0604020202020204" pitchFamily="34" charset="0"/>
              </a:rPr>
              <a:t>Firma</a:t>
            </a:r>
            <a:r>
              <a:rPr lang="en-US" sz="1600" dirty="0">
                <a:solidFill>
                  <a:srgbClr val="000000"/>
                </a:solidFill>
                <a:latin typeface="Arial" panose="020B0604020202020204" pitchFamily="34" charset="0"/>
                <a:cs typeface="Arial" panose="020B0604020202020204" pitchFamily="34" charset="0"/>
              </a:rPr>
              <a:t> D (</a:t>
            </a:r>
            <a:r>
              <a:rPr lang="pl-PL" sz="1600" dirty="0">
                <a:solidFill>
                  <a:srgbClr val="000000"/>
                </a:solidFill>
                <a:latin typeface="Arial" panose="020B0604020202020204" pitchFamily="34" charset="0"/>
                <a:cs typeface="Arial" panose="020B0604020202020204" pitchFamily="34" charset="0"/>
              </a:rPr>
              <a:t>Inwestor</a:t>
            </a:r>
            <a:r>
              <a:rPr lang="en-US" sz="1600" dirty="0">
                <a:solidFill>
                  <a:srgbClr val="000000"/>
                </a:solidFill>
                <a:latin typeface="Arial" panose="020B0604020202020204" pitchFamily="34" charset="0"/>
                <a:cs typeface="Arial" panose="020B0604020202020204" pitchFamily="34" charset="0"/>
              </a:rPr>
              <a:t>)</a:t>
            </a:r>
          </a:p>
          <a:p>
            <a:pPr defTabSz="457124">
              <a:defRPr/>
            </a:pPr>
            <a:r>
              <a:rPr lang="pl-PL" sz="1100" u="sng" dirty="0">
                <a:solidFill>
                  <a:srgbClr val="000000"/>
                </a:solidFill>
                <a:latin typeface="Arial" panose="020B0604020202020204" pitchFamily="34" charset="0"/>
                <a:cs typeface="Arial" panose="020B0604020202020204" pitchFamily="34" charset="0"/>
              </a:rPr>
              <a:t>Bezpłatny dostęp</a:t>
            </a:r>
            <a:endParaRPr lang="en-US" sz="1100" dirty="0">
              <a:solidFill>
                <a:srgbClr val="000000"/>
              </a:solidFill>
              <a:latin typeface="Arial" panose="020B0604020202020204" pitchFamily="34" charset="0"/>
              <a:cs typeface="Arial" panose="020B0604020202020204" pitchFamily="34" charset="0"/>
            </a:endParaRPr>
          </a:p>
        </p:txBody>
      </p:sp>
      <p:sp>
        <p:nvSpPr>
          <p:cNvPr id="33" name="Title 2"/>
          <p:cNvSpPr txBox="1">
            <a:spLocks/>
          </p:cNvSpPr>
          <p:nvPr/>
        </p:nvSpPr>
        <p:spPr>
          <a:xfrm>
            <a:off x="457958" y="129047"/>
            <a:ext cx="8228172" cy="554604"/>
          </a:xfrm>
          <a:prstGeom prst="rect">
            <a:avLst/>
          </a:prstGeom>
        </p:spPr>
        <p:txBody>
          <a:bodyPr lIns="0" tIns="0" rIns="0" bIns="0" anchor="t" anchorCtr="0">
            <a:noAutofit/>
          </a:bodyPr>
          <a:lstStyle>
            <a:lvl1pPr algn="l" defTabSz="685800" rtl="0" eaLnBrk="1" latinLnBrk="0" hangingPunct="1">
              <a:lnSpc>
                <a:spcPct val="90000"/>
              </a:lnSpc>
              <a:spcBef>
                <a:spcPct val="0"/>
              </a:spcBef>
              <a:buNone/>
              <a:defRPr sz="2531" kern="1200">
                <a:solidFill>
                  <a:srgbClr val="1155AA"/>
                </a:solidFill>
                <a:latin typeface="Artifakt ElementOfc" charset="0"/>
                <a:ea typeface="+mj-ea"/>
                <a:cs typeface="+mj-cs"/>
              </a:defRPr>
            </a:lvl1pPr>
          </a:lstStyle>
          <a:p>
            <a:r>
              <a:rPr lang="pl-PL" sz="3200" dirty="0">
                <a:solidFill>
                  <a:schemeClr val="accent6">
                    <a:lumMod val="75000"/>
                  </a:schemeClr>
                </a:solidFill>
                <a:latin typeface="Calibri" panose="020F0502020204030204" pitchFamily="34" charset="0"/>
              </a:rPr>
              <a:t>Dostęp i subskrypcje</a:t>
            </a:r>
            <a:endParaRPr lang="en-US" sz="3200" dirty="0">
              <a:solidFill>
                <a:srgbClr val="002060"/>
              </a:solidFill>
              <a:latin typeface="Calibri" panose="020F0502020204030204" pitchFamily="34" charset="0"/>
              <a:cs typeface="Arial" pitchFamily="34" charset="0"/>
            </a:endParaRPr>
          </a:p>
        </p:txBody>
      </p:sp>
    </p:spTree>
    <p:extLst>
      <p:ext uri="{BB962C8B-B14F-4D97-AF65-F5344CB8AC3E}">
        <p14:creationId xmlns:p14="http://schemas.microsoft.com/office/powerpoint/2010/main" val="31613649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17"/>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18"/>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31"/>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fade">
                                      <p:cBhvr>
                                        <p:cTn id="68" dur="500"/>
                                        <p:tgtEl>
                                          <p:spTgt spid="25"/>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fade">
                                      <p:cBhvr>
                                        <p:cTn id="73" dur="500"/>
                                        <p:tgtEl>
                                          <p:spTgt spid="24"/>
                                        </p:tgtEl>
                                      </p:cBhvr>
                                    </p:animEffec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27"/>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28"/>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fade">
                                      <p:cBhvr>
                                        <p:cTn id="84" dur="500"/>
                                        <p:tgtEl>
                                          <p:spTgt spid="29"/>
                                        </p:tgtEl>
                                      </p:cBhvr>
                                    </p:animEffect>
                                  </p:childTnLst>
                                </p:cTn>
                              </p:par>
                              <p:par>
                                <p:cTn id="85" presetID="1" presetClass="entr" presetSubtype="0" fill="hold" grpId="0" nodeType="withEffect">
                                  <p:stCondLst>
                                    <p:cond delay="0"/>
                                  </p:stCondLst>
                                  <p:childTnLst>
                                    <p:set>
                                      <p:cBhvr>
                                        <p:cTn id="8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16" grpId="0" animBg="1"/>
      <p:bldP spid="18" grpId="0" animBg="1"/>
      <p:bldP spid="20" grpId="0"/>
      <p:bldP spid="21" grpId="0"/>
      <p:bldP spid="22" grpId="0"/>
      <p:bldP spid="23" grpId="0"/>
      <p:bldP spid="27" grpId="0" animBg="1"/>
      <p:bldP spid="30" grpId="0"/>
      <p:bldP spid="31" grpId="0"/>
      <p:bldP spid="32"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1220272" y="780328"/>
          <a:ext cx="6626184" cy="3701415"/>
        </p:xfrm>
        <a:graphic>
          <a:graphicData uri="http://schemas.openxmlformats.org/drawingml/2006/table">
            <a:tbl>
              <a:tblPr firstRow="1" bandRow="1">
                <a:tableStyleId>{5C22544A-7EE6-4342-B048-85BDC9FD1C3A}</a:tableStyleId>
              </a:tblPr>
              <a:tblGrid>
                <a:gridCol w="881944">
                  <a:extLst>
                    <a:ext uri="{9D8B030D-6E8A-4147-A177-3AD203B41FA5}">
                      <a16:colId xmlns:a16="http://schemas.microsoft.com/office/drawing/2014/main" xmlns="" val="20000"/>
                    </a:ext>
                  </a:extLst>
                </a:gridCol>
                <a:gridCol w="1148848">
                  <a:extLst>
                    <a:ext uri="{9D8B030D-6E8A-4147-A177-3AD203B41FA5}">
                      <a16:colId xmlns:a16="http://schemas.microsoft.com/office/drawing/2014/main" xmlns="" val="20001"/>
                    </a:ext>
                  </a:extLst>
                </a:gridCol>
                <a:gridCol w="1148848">
                  <a:extLst>
                    <a:ext uri="{9D8B030D-6E8A-4147-A177-3AD203B41FA5}">
                      <a16:colId xmlns:a16="http://schemas.microsoft.com/office/drawing/2014/main" xmlns="" val="20002"/>
                    </a:ext>
                  </a:extLst>
                </a:gridCol>
                <a:gridCol w="1148848">
                  <a:extLst>
                    <a:ext uri="{9D8B030D-6E8A-4147-A177-3AD203B41FA5}">
                      <a16:colId xmlns:a16="http://schemas.microsoft.com/office/drawing/2014/main" xmlns="" val="20003"/>
                    </a:ext>
                  </a:extLst>
                </a:gridCol>
                <a:gridCol w="1148848">
                  <a:extLst>
                    <a:ext uri="{9D8B030D-6E8A-4147-A177-3AD203B41FA5}">
                      <a16:colId xmlns:a16="http://schemas.microsoft.com/office/drawing/2014/main" xmlns="" val="20004"/>
                    </a:ext>
                  </a:extLst>
                </a:gridCol>
                <a:gridCol w="1148848">
                  <a:extLst>
                    <a:ext uri="{9D8B030D-6E8A-4147-A177-3AD203B41FA5}">
                      <a16:colId xmlns:a16="http://schemas.microsoft.com/office/drawing/2014/main" xmlns="" val="20005"/>
                    </a:ext>
                  </a:extLst>
                </a:gridCol>
              </a:tblGrid>
              <a:tr h="765810">
                <a:tc>
                  <a:txBody>
                    <a:bodyPr/>
                    <a:lstStyle/>
                    <a:p>
                      <a:pPr algn="ctr"/>
                      <a:endParaRPr lang="en-US" sz="1100" b="1" dirty="0"/>
                    </a:p>
                  </a:txBody>
                  <a:tcPr marL="66428" marR="66428" marT="34290" marB="34290" anchor="ctr"/>
                </a:tc>
                <a:tc>
                  <a:txBody>
                    <a:bodyPr/>
                    <a:lstStyle/>
                    <a:p>
                      <a:pPr algn="ctr"/>
                      <a:r>
                        <a:rPr lang="en-US" sz="1500" dirty="0"/>
                        <a:t>BIM 360 Plan</a:t>
                      </a:r>
                      <a:br>
                        <a:rPr lang="en-US" sz="1500" dirty="0"/>
                      </a:br>
                      <a:r>
                        <a:rPr lang="en-US" sz="800" b="0" dirty="0">
                          <a:solidFill>
                            <a:schemeClr val="tx1"/>
                          </a:solidFill>
                          <a:effectLst/>
                        </a:rPr>
                        <a:t>online multi-user software</a:t>
                      </a:r>
                      <a:endParaRPr lang="en-US" sz="800" dirty="0"/>
                    </a:p>
                  </a:txBody>
                  <a:tcPr marL="66428" marR="66428" marT="34290" marB="34290"/>
                </a:tc>
                <a:tc>
                  <a:txBody>
                    <a:bodyPr/>
                    <a:lstStyle/>
                    <a:p>
                      <a:pPr marL="0" marR="0" indent="0" algn="ctr" defTabSz="571051" rtl="0" eaLnBrk="1" fontAlgn="auto" latinLnBrk="0" hangingPunct="1">
                        <a:lnSpc>
                          <a:spcPct val="100000"/>
                        </a:lnSpc>
                        <a:spcBef>
                          <a:spcPts val="0"/>
                        </a:spcBef>
                        <a:spcAft>
                          <a:spcPts val="0"/>
                        </a:spcAft>
                        <a:buClrTx/>
                        <a:buSzTx/>
                        <a:buFontTx/>
                        <a:buNone/>
                        <a:tabLst/>
                        <a:defRPr/>
                      </a:pPr>
                      <a:r>
                        <a:rPr lang="en-US" sz="1500" dirty="0"/>
                        <a:t>Paper</a:t>
                      </a:r>
                      <a:br>
                        <a:rPr lang="en-US" sz="1500" dirty="0"/>
                      </a:br>
                      <a:r>
                        <a:rPr lang="en-US" sz="800" b="0" dirty="0">
                          <a:solidFill>
                            <a:schemeClr val="tx1"/>
                          </a:solidFill>
                          <a:effectLst/>
                        </a:rPr>
                        <a:t>sticky notes &amp;</a:t>
                      </a:r>
                      <a:r>
                        <a:rPr lang="en-US" sz="800" b="0" baseline="0" dirty="0">
                          <a:solidFill>
                            <a:schemeClr val="tx1"/>
                          </a:solidFill>
                          <a:effectLst/>
                        </a:rPr>
                        <a:t> p</a:t>
                      </a:r>
                      <a:r>
                        <a:rPr lang="en-US" sz="800" b="0" dirty="0">
                          <a:solidFill>
                            <a:schemeClr val="tx1"/>
                          </a:solidFill>
                        </a:rPr>
                        <a:t>lanning boards</a:t>
                      </a:r>
                    </a:p>
                  </a:txBody>
                  <a:tcPr marL="66428" marR="66428" marT="34290" marB="34290"/>
                </a:tc>
                <a:tc>
                  <a:txBody>
                    <a:bodyPr/>
                    <a:lstStyle/>
                    <a:p>
                      <a:pPr algn="ctr"/>
                      <a:r>
                        <a:rPr lang="en-US" sz="1500" dirty="0"/>
                        <a:t>Excel</a:t>
                      </a:r>
                      <a:br>
                        <a:rPr lang="en-US" sz="1500" dirty="0"/>
                      </a:br>
                      <a:r>
                        <a:rPr lang="en-US" sz="800" b="0" dirty="0">
                          <a:solidFill>
                            <a:schemeClr val="tx1"/>
                          </a:solidFill>
                          <a:effectLst/>
                        </a:rPr>
                        <a:t>desktop single-user software</a:t>
                      </a:r>
                      <a:endParaRPr lang="en-US" sz="800" dirty="0"/>
                    </a:p>
                  </a:txBody>
                  <a:tcPr marL="66428" marR="66428" marT="34290" marB="34290"/>
                </a:tc>
                <a:tc>
                  <a:txBody>
                    <a:bodyPr/>
                    <a:lstStyle/>
                    <a:p>
                      <a:pPr algn="ctr"/>
                      <a:r>
                        <a:rPr lang="en-US" sz="1500" dirty="0"/>
                        <a:t>Primavera</a:t>
                      </a:r>
                      <a:br>
                        <a:rPr lang="en-US" sz="1500" dirty="0"/>
                      </a:br>
                      <a:r>
                        <a:rPr lang="en-US" sz="800" b="0" dirty="0">
                          <a:solidFill>
                            <a:schemeClr val="tx1"/>
                          </a:solidFill>
                          <a:effectLst/>
                        </a:rPr>
                        <a:t>desktop or online single-user software</a:t>
                      </a:r>
                      <a:endParaRPr lang="en-US" sz="800" dirty="0"/>
                    </a:p>
                  </a:txBody>
                  <a:tcPr marL="66428" marR="66428" marT="34290" marB="34290"/>
                </a:tc>
                <a:tc>
                  <a:txBody>
                    <a:bodyPr/>
                    <a:lstStyle/>
                    <a:p>
                      <a:pPr algn="ctr"/>
                      <a:r>
                        <a:rPr lang="en-US" sz="1500" dirty="0" err="1"/>
                        <a:t>vPlanner</a:t>
                      </a:r>
                      <a:endParaRPr lang="en-US" sz="1500" dirty="0"/>
                    </a:p>
                    <a:p>
                      <a:pPr marL="0" marR="0" lvl="0" indent="0" algn="ctr" defTabSz="81281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mn-lt"/>
                          <a:ea typeface="+mn-ea"/>
                          <a:cs typeface="+mn-cs"/>
                        </a:rPr>
                        <a:t>Client server single-user software</a:t>
                      </a:r>
                      <a:endParaRPr kumimoji="0" lang="en-US" sz="800" b="1" i="0" u="none" strike="noStrike" kern="1200" cap="none" spc="0" normalizeH="0" baseline="0" noProof="0" dirty="0">
                        <a:ln>
                          <a:noFill/>
                        </a:ln>
                        <a:solidFill>
                          <a:srgbClr val="FFFFFF"/>
                        </a:solidFill>
                        <a:effectLst/>
                        <a:uLnTx/>
                        <a:uFillTx/>
                        <a:latin typeface="+mn-lt"/>
                        <a:ea typeface="+mn-ea"/>
                        <a:cs typeface="+mn-cs"/>
                      </a:endParaRPr>
                    </a:p>
                  </a:txBody>
                  <a:tcPr marL="66428" marR="66428" marT="34290" marB="34290"/>
                </a:tc>
                <a:extLst>
                  <a:ext uri="{0D108BD9-81ED-4DB2-BD59-A6C34878D82A}">
                    <a16:rowId xmlns:a16="http://schemas.microsoft.com/office/drawing/2014/main" xmlns="" val="10000"/>
                  </a:ext>
                </a:extLst>
              </a:tr>
              <a:tr h="531495">
                <a:tc>
                  <a:txBody>
                    <a:bodyPr/>
                    <a:lstStyle/>
                    <a:p>
                      <a:r>
                        <a:rPr lang="en-US" sz="1100" b="1" dirty="0"/>
                        <a:t>Easy</a:t>
                      </a:r>
                      <a:r>
                        <a:rPr lang="en-US" sz="1100" b="1" baseline="0" dirty="0"/>
                        <a:t> to</a:t>
                      </a:r>
                      <a:r>
                        <a:rPr lang="en-US" sz="1100" b="1" dirty="0"/>
                        <a:t> use</a:t>
                      </a:r>
                    </a:p>
                  </a:txBody>
                  <a:tcPr marL="66428" marR="66428" marT="34290" marB="34290" anchor="ctr"/>
                </a:tc>
                <a:tc>
                  <a:txBody>
                    <a:bodyPr/>
                    <a:lstStyle/>
                    <a:p>
                      <a:pPr marL="0" marR="0" indent="0" algn="ctr" defTabSz="571051" rtl="0" eaLnBrk="1" fontAlgn="auto" latinLnBrk="0" hangingPunct="1">
                        <a:lnSpc>
                          <a:spcPct val="100000"/>
                        </a:lnSpc>
                        <a:spcBef>
                          <a:spcPts val="0"/>
                        </a:spcBef>
                        <a:spcAft>
                          <a:spcPts val="0"/>
                        </a:spcAft>
                        <a:buClrTx/>
                        <a:buSzTx/>
                        <a:buFontTx/>
                        <a:buNone/>
                        <a:tabLst/>
                        <a:defRPr/>
                      </a:pPr>
                      <a:r>
                        <a:rPr lang="en-US" sz="2400" b="0" dirty="0">
                          <a:solidFill>
                            <a:srgbClr val="00B050"/>
                          </a:solidFill>
                          <a:effectLst/>
                          <a:sym typeface="Wingdings"/>
                        </a:rPr>
                        <a:t></a:t>
                      </a:r>
                      <a:endParaRPr lang="en-US" sz="2400" b="0" dirty="0">
                        <a:solidFill>
                          <a:srgbClr val="00B050"/>
                        </a:solidFill>
                        <a:effectLst/>
                      </a:endParaRPr>
                    </a:p>
                  </a:txBody>
                  <a:tcPr marL="66428" marR="66428" marT="34290" marB="34290"/>
                </a:tc>
                <a:tc>
                  <a:txBody>
                    <a:bodyPr/>
                    <a:lstStyle/>
                    <a:p>
                      <a:pPr marL="0" marR="0" indent="0" algn="ctr" defTabSz="571051" rtl="0" eaLnBrk="1" fontAlgn="auto" latinLnBrk="0" hangingPunct="1">
                        <a:lnSpc>
                          <a:spcPct val="100000"/>
                        </a:lnSpc>
                        <a:spcBef>
                          <a:spcPts val="0"/>
                        </a:spcBef>
                        <a:spcAft>
                          <a:spcPts val="0"/>
                        </a:spcAft>
                        <a:buClrTx/>
                        <a:buSzTx/>
                        <a:buFontTx/>
                        <a:buNone/>
                        <a:tabLst/>
                        <a:defRPr/>
                      </a:pPr>
                      <a:r>
                        <a:rPr lang="en-US" sz="2400" b="0" dirty="0">
                          <a:solidFill>
                            <a:srgbClr val="00B050"/>
                          </a:solidFill>
                          <a:effectLst/>
                          <a:sym typeface="Wingdings"/>
                        </a:rPr>
                        <a:t></a:t>
                      </a:r>
                      <a:endParaRPr lang="en-US" sz="2400" b="0" dirty="0">
                        <a:solidFill>
                          <a:srgbClr val="00B050"/>
                        </a:solidFill>
                        <a:effectLst/>
                      </a:endParaRPr>
                    </a:p>
                  </a:txBody>
                  <a:tcPr marL="66428" marR="66428" marT="34290" marB="34290"/>
                </a:tc>
                <a:tc>
                  <a:txBody>
                    <a:bodyPr/>
                    <a:lstStyle/>
                    <a:p>
                      <a:pPr marL="0" marR="0" indent="0" algn="ctr" defTabSz="571051" rtl="0" eaLnBrk="1" fontAlgn="auto" latinLnBrk="0" hangingPunct="1">
                        <a:lnSpc>
                          <a:spcPct val="100000"/>
                        </a:lnSpc>
                        <a:spcBef>
                          <a:spcPts val="0"/>
                        </a:spcBef>
                        <a:spcAft>
                          <a:spcPts val="0"/>
                        </a:spcAft>
                        <a:buClrTx/>
                        <a:buSzTx/>
                        <a:buFontTx/>
                        <a:buNone/>
                        <a:tabLst/>
                        <a:defRPr/>
                      </a:pPr>
                      <a:r>
                        <a:rPr lang="en-US" sz="2400" b="0" dirty="0">
                          <a:solidFill>
                            <a:srgbClr val="00B050"/>
                          </a:solidFill>
                          <a:effectLst/>
                          <a:sym typeface="Wingdings"/>
                        </a:rPr>
                        <a:t></a:t>
                      </a:r>
                      <a:endParaRPr lang="en-US" sz="2400" b="0" dirty="0">
                        <a:solidFill>
                          <a:srgbClr val="00B050"/>
                        </a:solidFill>
                        <a:effectLst/>
                      </a:endParaRPr>
                    </a:p>
                  </a:txBody>
                  <a:tcPr marL="66428" marR="66428" marT="34290" marB="34290"/>
                </a:tc>
                <a:tc>
                  <a:txBody>
                    <a:bodyPr/>
                    <a:lstStyle/>
                    <a:p>
                      <a:pPr marL="0" marR="0" indent="0" algn="ctr" defTabSz="571051" rtl="0" eaLnBrk="1" fontAlgn="auto" latinLnBrk="0" hangingPunct="1">
                        <a:lnSpc>
                          <a:spcPct val="100000"/>
                        </a:lnSpc>
                        <a:spcBef>
                          <a:spcPts val="0"/>
                        </a:spcBef>
                        <a:spcAft>
                          <a:spcPts val="0"/>
                        </a:spcAft>
                        <a:buClrTx/>
                        <a:buSzTx/>
                        <a:buFontTx/>
                        <a:buNone/>
                        <a:tabLst/>
                        <a:defRPr/>
                      </a:pPr>
                      <a:r>
                        <a:rPr lang="en-US" sz="2400" b="0" dirty="0">
                          <a:solidFill>
                            <a:schemeClr val="bg1">
                              <a:lumMod val="50000"/>
                            </a:schemeClr>
                          </a:solidFill>
                          <a:effectLst/>
                          <a:sym typeface="Wingdings"/>
                        </a:rPr>
                        <a:t></a:t>
                      </a:r>
                      <a:endParaRPr lang="en-US" sz="2400" b="0" dirty="0">
                        <a:solidFill>
                          <a:schemeClr val="bg1">
                            <a:lumMod val="50000"/>
                          </a:schemeClr>
                        </a:solidFill>
                        <a:effectLst/>
                      </a:endParaRPr>
                    </a:p>
                  </a:txBody>
                  <a:tcPr marL="66428" marR="66428" marT="34290" marB="34290"/>
                </a:tc>
                <a:tc>
                  <a:txBody>
                    <a:bodyPr/>
                    <a:lstStyle/>
                    <a:p>
                      <a:pPr marL="0" marR="0" indent="0" algn="ctr" defTabSz="571051" rtl="0" eaLnBrk="1" fontAlgn="auto" latinLnBrk="0" hangingPunct="1">
                        <a:lnSpc>
                          <a:spcPct val="100000"/>
                        </a:lnSpc>
                        <a:spcBef>
                          <a:spcPts val="0"/>
                        </a:spcBef>
                        <a:spcAft>
                          <a:spcPts val="0"/>
                        </a:spcAft>
                        <a:buClrTx/>
                        <a:buSzTx/>
                        <a:buFontTx/>
                        <a:buNone/>
                        <a:tabLst/>
                        <a:defRPr/>
                      </a:pPr>
                      <a:r>
                        <a:rPr lang="en-US" sz="2400" b="0" dirty="0">
                          <a:solidFill>
                            <a:schemeClr val="bg1">
                              <a:lumMod val="50000"/>
                            </a:schemeClr>
                          </a:solidFill>
                          <a:effectLst/>
                          <a:sym typeface="Wingdings"/>
                        </a:rPr>
                        <a:t></a:t>
                      </a:r>
                      <a:endParaRPr lang="en-US" sz="2400" b="0" dirty="0">
                        <a:solidFill>
                          <a:srgbClr val="00B050"/>
                        </a:solidFill>
                        <a:effectLst/>
                      </a:endParaRPr>
                    </a:p>
                  </a:txBody>
                  <a:tcPr marL="66428" marR="66428" marT="34290" marB="34290"/>
                </a:tc>
                <a:extLst>
                  <a:ext uri="{0D108BD9-81ED-4DB2-BD59-A6C34878D82A}">
                    <a16:rowId xmlns:a16="http://schemas.microsoft.com/office/drawing/2014/main" xmlns="" val="10001"/>
                  </a:ext>
                </a:extLst>
              </a:tr>
              <a:tr h="480060">
                <a:tc>
                  <a:txBody>
                    <a:bodyPr/>
                    <a:lstStyle/>
                    <a:p>
                      <a:r>
                        <a:rPr lang="en-US" sz="1100" b="1" dirty="0"/>
                        <a:t>Sharing</a:t>
                      </a:r>
                    </a:p>
                  </a:txBody>
                  <a:tcPr marL="66428" marR="66428" marT="34290" marB="34290" anchor="ctr"/>
                </a:tc>
                <a:tc>
                  <a:txBody>
                    <a:bodyPr/>
                    <a:lstStyle/>
                    <a:p>
                      <a:pPr marL="0" marR="0" indent="0" algn="ctr" defTabSz="571051" rtl="0" eaLnBrk="1" fontAlgn="auto" latinLnBrk="0" hangingPunct="1">
                        <a:lnSpc>
                          <a:spcPct val="100000"/>
                        </a:lnSpc>
                        <a:spcBef>
                          <a:spcPts val="0"/>
                        </a:spcBef>
                        <a:spcAft>
                          <a:spcPts val="0"/>
                        </a:spcAft>
                        <a:buClrTx/>
                        <a:buSzTx/>
                        <a:buFontTx/>
                        <a:buNone/>
                        <a:tabLst/>
                        <a:defRPr/>
                      </a:pPr>
                      <a:r>
                        <a:rPr lang="en-US" sz="2400" b="0" dirty="0">
                          <a:solidFill>
                            <a:srgbClr val="00B050"/>
                          </a:solidFill>
                          <a:effectLst/>
                          <a:sym typeface="Wingdings"/>
                        </a:rPr>
                        <a:t></a:t>
                      </a:r>
                      <a:endParaRPr lang="en-US" sz="2400" b="0" dirty="0">
                        <a:solidFill>
                          <a:srgbClr val="00B050"/>
                        </a:solidFill>
                        <a:effectLst/>
                      </a:endParaRPr>
                    </a:p>
                  </a:txBody>
                  <a:tcPr marL="66428" marR="66428" marT="34290" marB="34290"/>
                </a:tc>
                <a:tc>
                  <a:txBody>
                    <a:bodyPr/>
                    <a:lstStyle/>
                    <a:p>
                      <a:pPr marL="0" marR="0" indent="0" algn="ctr" defTabSz="571051" rtl="0" eaLnBrk="1" fontAlgn="auto" latinLnBrk="0" hangingPunct="1">
                        <a:lnSpc>
                          <a:spcPct val="100000"/>
                        </a:lnSpc>
                        <a:spcBef>
                          <a:spcPts val="0"/>
                        </a:spcBef>
                        <a:spcAft>
                          <a:spcPts val="0"/>
                        </a:spcAft>
                        <a:buClrTx/>
                        <a:buSzTx/>
                        <a:buFontTx/>
                        <a:buNone/>
                        <a:tabLst/>
                        <a:defRPr/>
                      </a:pPr>
                      <a:r>
                        <a:rPr lang="en-US" sz="2400" b="0" dirty="0">
                          <a:solidFill>
                            <a:schemeClr val="bg1">
                              <a:lumMod val="50000"/>
                            </a:schemeClr>
                          </a:solidFill>
                          <a:effectLst/>
                          <a:sym typeface="Wingdings"/>
                        </a:rPr>
                        <a:t></a:t>
                      </a:r>
                      <a:endParaRPr lang="en-US" sz="2400" b="0" dirty="0">
                        <a:solidFill>
                          <a:schemeClr val="bg1">
                            <a:lumMod val="50000"/>
                          </a:schemeClr>
                        </a:solidFill>
                        <a:effectLst/>
                      </a:endParaRPr>
                    </a:p>
                  </a:txBody>
                  <a:tcPr marL="66428" marR="66428" marT="34290" marB="34290"/>
                </a:tc>
                <a:tc>
                  <a:txBody>
                    <a:bodyPr/>
                    <a:lstStyle/>
                    <a:p>
                      <a:pPr marL="0" marR="0" indent="0" algn="ctr" defTabSz="571051" rtl="0" eaLnBrk="1" fontAlgn="auto" latinLnBrk="0" hangingPunct="1">
                        <a:lnSpc>
                          <a:spcPct val="100000"/>
                        </a:lnSpc>
                        <a:spcBef>
                          <a:spcPts val="0"/>
                        </a:spcBef>
                        <a:spcAft>
                          <a:spcPts val="0"/>
                        </a:spcAft>
                        <a:buClrTx/>
                        <a:buSzTx/>
                        <a:buFontTx/>
                        <a:buNone/>
                        <a:tabLst/>
                        <a:defRPr/>
                      </a:pPr>
                      <a:r>
                        <a:rPr lang="en-US" sz="2400" b="0" dirty="0">
                          <a:solidFill>
                            <a:schemeClr val="bg1">
                              <a:lumMod val="50000"/>
                            </a:schemeClr>
                          </a:solidFill>
                          <a:effectLst/>
                          <a:sym typeface="Wingdings"/>
                        </a:rPr>
                        <a:t></a:t>
                      </a:r>
                      <a:endParaRPr lang="en-US" sz="2400" b="0" dirty="0">
                        <a:solidFill>
                          <a:schemeClr val="bg1">
                            <a:lumMod val="50000"/>
                          </a:schemeClr>
                        </a:solidFill>
                        <a:effectLst/>
                      </a:endParaRPr>
                    </a:p>
                  </a:txBody>
                  <a:tcPr marL="66428" marR="66428" marT="34290" marB="34290"/>
                </a:tc>
                <a:tc>
                  <a:txBody>
                    <a:bodyPr/>
                    <a:lstStyle/>
                    <a:p>
                      <a:pPr marL="0" marR="0" indent="0" algn="ctr" defTabSz="571051" rtl="0" eaLnBrk="1" fontAlgn="auto" latinLnBrk="0" hangingPunct="1">
                        <a:lnSpc>
                          <a:spcPct val="100000"/>
                        </a:lnSpc>
                        <a:spcBef>
                          <a:spcPts val="0"/>
                        </a:spcBef>
                        <a:spcAft>
                          <a:spcPts val="0"/>
                        </a:spcAft>
                        <a:buClrTx/>
                        <a:buSzTx/>
                        <a:buFontTx/>
                        <a:buNone/>
                        <a:tabLst/>
                        <a:defRPr/>
                      </a:pPr>
                      <a:r>
                        <a:rPr lang="en-US" sz="2400" b="0" dirty="0">
                          <a:solidFill>
                            <a:schemeClr val="bg1">
                              <a:lumMod val="50000"/>
                            </a:schemeClr>
                          </a:solidFill>
                          <a:effectLst/>
                          <a:sym typeface="Wingdings"/>
                        </a:rPr>
                        <a:t></a:t>
                      </a:r>
                      <a:endParaRPr lang="en-US" sz="2400" b="0" dirty="0">
                        <a:solidFill>
                          <a:schemeClr val="bg1">
                            <a:lumMod val="50000"/>
                          </a:schemeClr>
                        </a:solidFill>
                        <a:effectLst/>
                      </a:endParaRPr>
                    </a:p>
                  </a:txBody>
                  <a:tcPr marL="66428" marR="66428" marT="34290" marB="34290"/>
                </a:tc>
                <a:tc>
                  <a:txBody>
                    <a:bodyPr/>
                    <a:lstStyle/>
                    <a:p>
                      <a:pPr marL="0" marR="0" indent="0" algn="ctr" defTabSz="571051" rtl="0" eaLnBrk="1" fontAlgn="auto" latinLnBrk="0" hangingPunct="1">
                        <a:lnSpc>
                          <a:spcPct val="100000"/>
                        </a:lnSpc>
                        <a:spcBef>
                          <a:spcPts val="0"/>
                        </a:spcBef>
                        <a:spcAft>
                          <a:spcPts val="0"/>
                        </a:spcAft>
                        <a:buClrTx/>
                        <a:buSzTx/>
                        <a:buFontTx/>
                        <a:buNone/>
                        <a:tabLst/>
                        <a:defRPr/>
                      </a:pPr>
                      <a:r>
                        <a:rPr lang="en-US" sz="2400" b="0" dirty="0">
                          <a:solidFill>
                            <a:srgbClr val="00B050"/>
                          </a:solidFill>
                          <a:effectLst/>
                          <a:sym typeface="Wingdings"/>
                        </a:rPr>
                        <a:t></a:t>
                      </a:r>
                      <a:endParaRPr lang="en-US" sz="2400" b="0" dirty="0">
                        <a:solidFill>
                          <a:srgbClr val="00B050"/>
                        </a:solidFill>
                        <a:effectLst/>
                      </a:endParaRPr>
                    </a:p>
                  </a:txBody>
                  <a:tcPr marL="66428" marR="66428" marT="34290" marB="34290"/>
                </a:tc>
                <a:extLst>
                  <a:ext uri="{0D108BD9-81ED-4DB2-BD59-A6C34878D82A}">
                    <a16:rowId xmlns:a16="http://schemas.microsoft.com/office/drawing/2014/main" xmlns="" val="10002"/>
                  </a:ext>
                </a:extLst>
              </a:tr>
              <a:tr h="480060">
                <a:tc>
                  <a:txBody>
                    <a:bodyPr/>
                    <a:lstStyle/>
                    <a:p>
                      <a:r>
                        <a:rPr lang="en-US" sz="1100" b="1" dirty="0"/>
                        <a:t>Updating</a:t>
                      </a:r>
                    </a:p>
                  </a:txBody>
                  <a:tcPr marL="66428" marR="66428" marT="34290" marB="34290" anchor="ctr"/>
                </a:tc>
                <a:tc>
                  <a:txBody>
                    <a:bodyPr/>
                    <a:lstStyle/>
                    <a:p>
                      <a:pPr marL="0" marR="0" indent="0" algn="ctr" defTabSz="571051" rtl="0" eaLnBrk="1" fontAlgn="auto" latinLnBrk="0" hangingPunct="1">
                        <a:lnSpc>
                          <a:spcPct val="100000"/>
                        </a:lnSpc>
                        <a:spcBef>
                          <a:spcPts val="0"/>
                        </a:spcBef>
                        <a:spcAft>
                          <a:spcPts val="0"/>
                        </a:spcAft>
                        <a:buClrTx/>
                        <a:buSzTx/>
                        <a:buFontTx/>
                        <a:buNone/>
                        <a:tabLst/>
                        <a:defRPr/>
                      </a:pPr>
                      <a:r>
                        <a:rPr lang="en-US" sz="2400" b="0" dirty="0">
                          <a:solidFill>
                            <a:srgbClr val="00B050"/>
                          </a:solidFill>
                          <a:effectLst/>
                          <a:sym typeface="Wingdings"/>
                        </a:rPr>
                        <a:t></a:t>
                      </a:r>
                      <a:endParaRPr lang="en-US" sz="2400" b="0" dirty="0">
                        <a:solidFill>
                          <a:srgbClr val="00B050"/>
                        </a:solidFill>
                        <a:effectLst/>
                      </a:endParaRPr>
                    </a:p>
                  </a:txBody>
                  <a:tcPr marL="66428" marR="66428" marT="34290" marB="34290"/>
                </a:tc>
                <a:tc>
                  <a:txBody>
                    <a:bodyPr/>
                    <a:lstStyle/>
                    <a:p>
                      <a:pPr marL="0" marR="0" indent="0" algn="ctr" defTabSz="571051" rtl="0" eaLnBrk="1" fontAlgn="auto" latinLnBrk="0" hangingPunct="1">
                        <a:lnSpc>
                          <a:spcPct val="100000"/>
                        </a:lnSpc>
                        <a:spcBef>
                          <a:spcPts val="0"/>
                        </a:spcBef>
                        <a:spcAft>
                          <a:spcPts val="0"/>
                        </a:spcAft>
                        <a:buClrTx/>
                        <a:buSzTx/>
                        <a:buFontTx/>
                        <a:buNone/>
                        <a:tabLst/>
                        <a:defRPr/>
                      </a:pPr>
                      <a:r>
                        <a:rPr lang="en-US" sz="2400" b="0" dirty="0">
                          <a:solidFill>
                            <a:schemeClr val="bg1">
                              <a:lumMod val="50000"/>
                            </a:schemeClr>
                          </a:solidFill>
                          <a:effectLst/>
                          <a:sym typeface="Wingdings"/>
                        </a:rPr>
                        <a:t></a:t>
                      </a:r>
                      <a:endParaRPr lang="en-US" sz="2400" b="0" dirty="0">
                        <a:solidFill>
                          <a:schemeClr val="bg1">
                            <a:lumMod val="50000"/>
                          </a:schemeClr>
                        </a:solidFill>
                        <a:effectLst/>
                      </a:endParaRPr>
                    </a:p>
                  </a:txBody>
                  <a:tcPr marL="66428" marR="66428" marT="34290" marB="34290"/>
                </a:tc>
                <a:tc>
                  <a:txBody>
                    <a:bodyPr/>
                    <a:lstStyle/>
                    <a:p>
                      <a:pPr marL="0" marR="0" indent="0" algn="ctr" defTabSz="571051" rtl="0" eaLnBrk="1" fontAlgn="auto" latinLnBrk="0" hangingPunct="1">
                        <a:lnSpc>
                          <a:spcPct val="100000"/>
                        </a:lnSpc>
                        <a:spcBef>
                          <a:spcPts val="0"/>
                        </a:spcBef>
                        <a:spcAft>
                          <a:spcPts val="0"/>
                        </a:spcAft>
                        <a:buClrTx/>
                        <a:buSzTx/>
                        <a:buFontTx/>
                        <a:buNone/>
                        <a:tabLst/>
                        <a:defRPr/>
                      </a:pPr>
                      <a:r>
                        <a:rPr lang="en-US" sz="2400" b="0" dirty="0">
                          <a:solidFill>
                            <a:schemeClr val="bg1">
                              <a:lumMod val="50000"/>
                            </a:schemeClr>
                          </a:solidFill>
                          <a:effectLst/>
                          <a:sym typeface="Wingdings"/>
                        </a:rPr>
                        <a:t></a:t>
                      </a:r>
                      <a:endParaRPr lang="en-US" sz="2400" b="0" dirty="0">
                        <a:solidFill>
                          <a:schemeClr val="bg1">
                            <a:lumMod val="50000"/>
                          </a:schemeClr>
                        </a:solidFill>
                        <a:effectLst/>
                      </a:endParaRPr>
                    </a:p>
                  </a:txBody>
                  <a:tcPr marL="66428" marR="66428" marT="34290" marB="34290"/>
                </a:tc>
                <a:tc>
                  <a:txBody>
                    <a:bodyPr/>
                    <a:lstStyle/>
                    <a:p>
                      <a:pPr marL="0" marR="0" indent="0" algn="ctr" defTabSz="571051" rtl="0" eaLnBrk="1" fontAlgn="auto" latinLnBrk="0" hangingPunct="1">
                        <a:lnSpc>
                          <a:spcPct val="100000"/>
                        </a:lnSpc>
                        <a:spcBef>
                          <a:spcPts val="0"/>
                        </a:spcBef>
                        <a:spcAft>
                          <a:spcPts val="0"/>
                        </a:spcAft>
                        <a:buClrTx/>
                        <a:buSzTx/>
                        <a:buFontTx/>
                        <a:buNone/>
                        <a:tabLst/>
                        <a:defRPr/>
                      </a:pPr>
                      <a:r>
                        <a:rPr lang="en-US" sz="2400" b="0" dirty="0">
                          <a:solidFill>
                            <a:schemeClr val="bg1">
                              <a:lumMod val="50000"/>
                            </a:schemeClr>
                          </a:solidFill>
                          <a:effectLst/>
                          <a:sym typeface="Wingdings"/>
                        </a:rPr>
                        <a:t></a:t>
                      </a:r>
                      <a:endParaRPr lang="en-US" sz="2400" b="0" dirty="0">
                        <a:solidFill>
                          <a:schemeClr val="bg1">
                            <a:lumMod val="50000"/>
                          </a:schemeClr>
                        </a:solidFill>
                        <a:effectLst/>
                      </a:endParaRPr>
                    </a:p>
                  </a:txBody>
                  <a:tcPr marL="66428" marR="66428" marT="34290" marB="34290"/>
                </a:tc>
                <a:tc>
                  <a:txBody>
                    <a:bodyPr/>
                    <a:lstStyle/>
                    <a:p>
                      <a:pPr marL="0" marR="0" indent="0" algn="ctr" defTabSz="571051" rtl="0" eaLnBrk="1" fontAlgn="auto" latinLnBrk="0" hangingPunct="1">
                        <a:lnSpc>
                          <a:spcPct val="100000"/>
                        </a:lnSpc>
                        <a:spcBef>
                          <a:spcPts val="0"/>
                        </a:spcBef>
                        <a:spcAft>
                          <a:spcPts val="0"/>
                        </a:spcAft>
                        <a:buClrTx/>
                        <a:buSzTx/>
                        <a:buFontTx/>
                        <a:buNone/>
                        <a:tabLst/>
                        <a:defRPr/>
                      </a:pPr>
                      <a:r>
                        <a:rPr lang="en-US" sz="2400" b="0" dirty="0">
                          <a:solidFill>
                            <a:srgbClr val="00B050"/>
                          </a:solidFill>
                          <a:effectLst/>
                          <a:sym typeface="Wingdings"/>
                        </a:rPr>
                        <a:t></a:t>
                      </a:r>
                      <a:endParaRPr lang="en-US" sz="2400" b="0" dirty="0">
                        <a:solidFill>
                          <a:srgbClr val="00B050"/>
                        </a:solidFill>
                        <a:effectLst/>
                      </a:endParaRPr>
                    </a:p>
                  </a:txBody>
                  <a:tcPr marL="66428" marR="66428" marT="34290" marB="34290"/>
                </a:tc>
                <a:extLst>
                  <a:ext uri="{0D108BD9-81ED-4DB2-BD59-A6C34878D82A}">
                    <a16:rowId xmlns:a16="http://schemas.microsoft.com/office/drawing/2014/main" xmlns="" val="10003"/>
                  </a:ext>
                </a:extLst>
              </a:tr>
              <a:tr h="480060">
                <a:tc>
                  <a:txBody>
                    <a:bodyPr/>
                    <a:lstStyle/>
                    <a:p>
                      <a:r>
                        <a:rPr lang="en-US" sz="1100" b="1" dirty="0"/>
                        <a:t>Reporting</a:t>
                      </a:r>
                    </a:p>
                  </a:txBody>
                  <a:tcPr marL="66428" marR="66428" marT="34290" marB="34290" anchor="ctr"/>
                </a:tc>
                <a:tc>
                  <a:txBody>
                    <a:bodyPr/>
                    <a:lstStyle/>
                    <a:p>
                      <a:pPr marL="0" marR="0" indent="0" algn="ctr" defTabSz="571051" rtl="0" eaLnBrk="1" fontAlgn="auto" latinLnBrk="0" hangingPunct="1">
                        <a:lnSpc>
                          <a:spcPct val="100000"/>
                        </a:lnSpc>
                        <a:spcBef>
                          <a:spcPts val="0"/>
                        </a:spcBef>
                        <a:spcAft>
                          <a:spcPts val="0"/>
                        </a:spcAft>
                        <a:buClrTx/>
                        <a:buSzTx/>
                        <a:buFontTx/>
                        <a:buNone/>
                        <a:tabLst/>
                        <a:defRPr/>
                      </a:pPr>
                      <a:r>
                        <a:rPr lang="en-US" sz="2400" b="0" dirty="0">
                          <a:solidFill>
                            <a:srgbClr val="00B050"/>
                          </a:solidFill>
                          <a:effectLst/>
                          <a:sym typeface="Wingdings"/>
                        </a:rPr>
                        <a:t></a:t>
                      </a:r>
                      <a:endParaRPr lang="en-US" sz="2400" b="0" dirty="0">
                        <a:solidFill>
                          <a:srgbClr val="00B050"/>
                        </a:solidFill>
                        <a:effectLst/>
                      </a:endParaRPr>
                    </a:p>
                  </a:txBody>
                  <a:tcPr marL="66428" marR="66428" marT="34290" marB="34290"/>
                </a:tc>
                <a:tc>
                  <a:txBody>
                    <a:bodyPr/>
                    <a:lstStyle/>
                    <a:p>
                      <a:pPr marL="0" marR="0" indent="0" algn="ctr" defTabSz="571051" rtl="0" eaLnBrk="1" fontAlgn="auto" latinLnBrk="0" hangingPunct="1">
                        <a:lnSpc>
                          <a:spcPct val="100000"/>
                        </a:lnSpc>
                        <a:spcBef>
                          <a:spcPts val="0"/>
                        </a:spcBef>
                        <a:spcAft>
                          <a:spcPts val="0"/>
                        </a:spcAft>
                        <a:buClrTx/>
                        <a:buSzTx/>
                        <a:buFontTx/>
                        <a:buNone/>
                        <a:tabLst/>
                        <a:defRPr/>
                      </a:pPr>
                      <a:r>
                        <a:rPr lang="en-US" sz="2400" b="0" dirty="0">
                          <a:solidFill>
                            <a:schemeClr val="bg1">
                              <a:lumMod val="50000"/>
                            </a:schemeClr>
                          </a:solidFill>
                          <a:effectLst/>
                          <a:sym typeface="Wingdings"/>
                        </a:rPr>
                        <a:t></a:t>
                      </a:r>
                      <a:endParaRPr lang="en-US" sz="2400" b="0" dirty="0">
                        <a:solidFill>
                          <a:schemeClr val="bg1">
                            <a:lumMod val="50000"/>
                          </a:schemeClr>
                        </a:solidFill>
                        <a:effectLst/>
                      </a:endParaRPr>
                    </a:p>
                  </a:txBody>
                  <a:tcPr marL="66428" marR="66428" marT="34290" marB="34290"/>
                </a:tc>
                <a:tc>
                  <a:txBody>
                    <a:bodyPr/>
                    <a:lstStyle/>
                    <a:p>
                      <a:pPr marL="0" marR="0" indent="0" algn="ctr" defTabSz="571051" rtl="0" eaLnBrk="1" fontAlgn="auto" latinLnBrk="0" hangingPunct="1">
                        <a:lnSpc>
                          <a:spcPct val="100000"/>
                        </a:lnSpc>
                        <a:spcBef>
                          <a:spcPts val="0"/>
                        </a:spcBef>
                        <a:spcAft>
                          <a:spcPts val="0"/>
                        </a:spcAft>
                        <a:buClrTx/>
                        <a:buSzTx/>
                        <a:buFontTx/>
                        <a:buNone/>
                        <a:tabLst/>
                        <a:defRPr/>
                      </a:pPr>
                      <a:r>
                        <a:rPr lang="en-US" sz="2400" b="0" dirty="0">
                          <a:solidFill>
                            <a:schemeClr val="bg1">
                              <a:lumMod val="50000"/>
                            </a:schemeClr>
                          </a:solidFill>
                          <a:effectLst/>
                          <a:sym typeface="Wingdings"/>
                        </a:rPr>
                        <a:t></a:t>
                      </a:r>
                      <a:endParaRPr lang="en-US" sz="2400" b="0" dirty="0">
                        <a:solidFill>
                          <a:schemeClr val="bg1">
                            <a:lumMod val="50000"/>
                          </a:schemeClr>
                        </a:solidFill>
                        <a:effectLst/>
                      </a:endParaRPr>
                    </a:p>
                  </a:txBody>
                  <a:tcPr marL="66428" marR="66428" marT="34290" marB="34290"/>
                </a:tc>
                <a:tc>
                  <a:txBody>
                    <a:bodyPr/>
                    <a:lstStyle/>
                    <a:p>
                      <a:pPr marL="0" marR="0" indent="0" algn="ctr" defTabSz="571051" rtl="0" eaLnBrk="1" fontAlgn="auto" latinLnBrk="0" hangingPunct="1">
                        <a:lnSpc>
                          <a:spcPct val="100000"/>
                        </a:lnSpc>
                        <a:spcBef>
                          <a:spcPts val="0"/>
                        </a:spcBef>
                        <a:spcAft>
                          <a:spcPts val="0"/>
                        </a:spcAft>
                        <a:buClrTx/>
                        <a:buSzTx/>
                        <a:buFontTx/>
                        <a:buNone/>
                        <a:tabLst/>
                        <a:defRPr/>
                      </a:pPr>
                      <a:r>
                        <a:rPr lang="en-US" sz="2400" b="0" dirty="0">
                          <a:solidFill>
                            <a:srgbClr val="00B050"/>
                          </a:solidFill>
                          <a:effectLst/>
                          <a:sym typeface="Wingdings"/>
                        </a:rPr>
                        <a:t></a:t>
                      </a:r>
                      <a:endParaRPr lang="en-US" sz="2400" b="0" dirty="0">
                        <a:solidFill>
                          <a:srgbClr val="00B050"/>
                        </a:solidFill>
                        <a:effectLst/>
                      </a:endParaRPr>
                    </a:p>
                  </a:txBody>
                  <a:tcPr marL="66428" marR="66428" marT="34290" marB="34290"/>
                </a:tc>
                <a:tc>
                  <a:txBody>
                    <a:bodyPr/>
                    <a:lstStyle/>
                    <a:p>
                      <a:pPr marL="0" marR="0" indent="0" algn="ctr" defTabSz="571051" rtl="0" eaLnBrk="1" fontAlgn="auto" latinLnBrk="0" hangingPunct="1">
                        <a:lnSpc>
                          <a:spcPct val="100000"/>
                        </a:lnSpc>
                        <a:spcBef>
                          <a:spcPts val="0"/>
                        </a:spcBef>
                        <a:spcAft>
                          <a:spcPts val="0"/>
                        </a:spcAft>
                        <a:buClrTx/>
                        <a:buSzTx/>
                        <a:buFontTx/>
                        <a:buNone/>
                        <a:tabLst/>
                        <a:defRPr/>
                      </a:pPr>
                      <a:r>
                        <a:rPr lang="en-US" sz="2400" b="0" dirty="0">
                          <a:solidFill>
                            <a:schemeClr val="bg1">
                              <a:lumMod val="50000"/>
                            </a:schemeClr>
                          </a:solidFill>
                          <a:effectLst/>
                          <a:sym typeface="Wingdings"/>
                        </a:rPr>
                        <a:t></a:t>
                      </a:r>
                      <a:endParaRPr lang="en-US" sz="2400" b="0" dirty="0">
                        <a:solidFill>
                          <a:schemeClr val="bg1">
                            <a:lumMod val="50000"/>
                          </a:schemeClr>
                        </a:solidFill>
                        <a:effectLst/>
                      </a:endParaRPr>
                    </a:p>
                  </a:txBody>
                  <a:tcPr marL="66428" marR="66428" marT="34290" marB="34290"/>
                </a:tc>
                <a:extLst>
                  <a:ext uri="{0D108BD9-81ED-4DB2-BD59-A6C34878D82A}">
                    <a16:rowId xmlns:a16="http://schemas.microsoft.com/office/drawing/2014/main" xmlns="" val="10004"/>
                  </a:ext>
                </a:extLst>
              </a:tr>
              <a:tr h="480060">
                <a:tc>
                  <a:txBody>
                    <a:bodyPr/>
                    <a:lstStyle/>
                    <a:p>
                      <a:r>
                        <a:rPr lang="en-US" sz="1100" b="1" dirty="0"/>
                        <a:t>Scalable</a:t>
                      </a:r>
                    </a:p>
                  </a:txBody>
                  <a:tcPr marL="66428" marR="66428" marT="34290" marB="34290" anchor="ctr"/>
                </a:tc>
                <a:tc>
                  <a:txBody>
                    <a:bodyPr/>
                    <a:lstStyle/>
                    <a:p>
                      <a:pPr marL="0" marR="0" indent="0" algn="ctr" defTabSz="571051" rtl="0" eaLnBrk="1" fontAlgn="auto" latinLnBrk="0" hangingPunct="1">
                        <a:lnSpc>
                          <a:spcPct val="100000"/>
                        </a:lnSpc>
                        <a:spcBef>
                          <a:spcPts val="0"/>
                        </a:spcBef>
                        <a:spcAft>
                          <a:spcPts val="0"/>
                        </a:spcAft>
                        <a:buClrTx/>
                        <a:buSzTx/>
                        <a:buFontTx/>
                        <a:buNone/>
                        <a:tabLst/>
                        <a:defRPr/>
                      </a:pPr>
                      <a:r>
                        <a:rPr lang="en-US" sz="2400" b="0" dirty="0">
                          <a:solidFill>
                            <a:srgbClr val="00B050"/>
                          </a:solidFill>
                          <a:effectLst/>
                          <a:sym typeface="Wingdings"/>
                        </a:rPr>
                        <a:t></a:t>
                      </a:r>
                      <a:endParaRPr lang="en-US" sz="2400" b="0" dirty="0">
                        <a:solidFill>
                          <a:srgbClr val="00B050"/>
                        </a:solidFill>
                        <a:effectLst/>
                      </a:endParaRPr>
                    </a:p>
                  </a:txBody>
                  <a:tcPr marL="66428" marR="66428" marT="34290" marB="34290"/>
                </a:tc>
                <a:tc>
                  <a:txBody>
                    <a:bodyPr/>
                    <a:lstStyle/>
                    <a:p>
                      <a:pPr marL="0" marR="0" indent="0" algn="ctr" defTabSz="571051" rtl="0" eaLnBrk="1" fontAlgn="auto" latinLnBrk="0" hangingPunct="1">
                        <a:lnSpc>
                          <a:spcPct val="100000"/>
                        </a:lnSpc>
                        <a:spcBef>
                          <a:spcPts val="0"/>
                        </a:spcBef>
                        <a:spcAft>
                          <a:spcPts val="0"/>
                        </a:spcAft>
                        <a:buClrTx/>
                        <a:buSzTx/>
                        <a:buFontTx/>
                        <a:buNone/>
                        <a:tabLst/>
                        <a:defRPr/>
                      </a:pPr>
                      <a:r>
                        <a:rPr lang="en-US" sz="2400" b="0" dirty="0">
                          <a:solidFill>
                            <a:schemeClr val="bg1">
                              <a:lumMod val="50000"/>
                            </a:schemeClr>
                          </a:solidFill>
                          <a:effectLst/>
                          <a:sym typeface="Wingdings"/>
                        </a:rPr>
                        <a:t></a:t>
                      </a:r>
                      <a:endParaRPr lang="en-US" sz="2400" b="0" dirty="0">
                        <a:solidFill>
                          <a:schemeClr val="bg1">
                            <a:lumMod val="50000"/>
                          </a:schemeClr>
                        </a:solidFill>
                        <a:effectLst/>
                      </a:endParaRPr>
                    </a:p>
                  </a:txBody>
                  <a:tcPr marL="66428" marR="66428" marT="34290" marB="34290"/>
                </a:tc>
                <a:tc>
                  <a:txBody>
                    <a:bodyPr/>
                    <a:lstStyle/>
                    <a:p>
                      <a:pPr marL="0" marR="0" indent="0" algn="ctr" defTabSz="571051" rtl="0" eaLnBrk="1" fontAlgn="auto" latinLnBrk="0" hangingPunct="1">
                        <a:lnSpc>
                          <a:spcPct val="100000"/>
                        </a:lnSpc>
                        <a:spcBef>
                          <a:spcPts val="0"/>
                        </a:spcBef>
                        <a:spcAft>
                          <a:spcPts val="0"/>
                        </a:spcAft>
                        <a:buClrTx/>
                        <a:buSzTx/>
                        <a:buFontTx/>
                        <a:buNone/>
                        <a:tabLst/>
                        <a:defRPr/>
                      </a:pPr>
                      <a:r>
                        <a:rPr lang="en-US" sz="2400" b="0" dirty="0">
                          <a:solidFill>
                            <a:schemeClr val="bg1">
                              <a:lumMod val="50000"/>
                            </a:schemeClr>
                          </a:solidFill>
                          <a:effectLst/>
                          <a:sym typeface="Wingdings"/>
                        </a:rPr>
                        <a:t></a:t>
                      </a:r>
                      <a:endParaRPr lang="en-US" sz="2400" b="0" dirty="0">
                        <a:solidFill>
                          <a:schemeClr val="bg1">
                            <a:lumMod val="50000"/>
                          </a:schemeClr>
                        </a:solidFill>
                        <a:effectLst/>
                      </a:endParaRPr>
                    </a:p>
                  </a:txBody>
                  <a:tcPr marL="66428" marR="66428" marT="34290" marB="34290"/>
                </a:tc>
                <a:tc>
                  <a:txBody>
                    <a:bodyPr/>
                    <a:lstStyle/>
                    <a:p>
                      <a:pPr marL="0" marR="0" indent="0" algn="ctr" defTabSz="571051" rtl="0" eaLnBrk="1" fontAlgn="auto" latinLnBrk="0" hangingPunct="1">
                        <a:lnSpc>
                          <a:spcPct val="100000"/>
                        </a:lnSpc>
                        <a:spcBef>
                          <a:spcPts val="0"/>
                        </a:spcBef>
                        <a:spcAft>
                          <a:spcPts val="0"/>
                        </a:spcAft>
                        <a:buClrTx/>
                        <a:buSzTx/>
                        <a:buFontTx/>
                        <a:buNone/>
                        <a:tabLst/>
                        <a:defRPr/>
                      </a:pPr>
                      <a:r>
                        <a:rPr lang="en-US" sz="2400" b="0" dirty="0">
                          <a:solidFill>
                            <a:srgbClr val="00B050"/>
                          </a:solidFill>
                          <a:effectLst/>
                          <a:sym typeface="Wingdings"/>
                        </a:rPr>
                        <a:t></a:t>
                      </a:r>
                      <a:endParaRPr lang="en-US" sz="2400" b="0" dirty="0">
                        <a:solidFill>
                          <a:srgbClr val="00B050"/>
                        </a:solidFill>
                        <a:effectLst/>
                      </a:endParaRPr>
                    </a:p>
                  </a:txBody>
                  <a:tcPr marL="66428" marR="66428" marT="34290" marB="34290"/>
                </a:tc>
                <a:tc>
                  <a:txBody>
                    <a:bodyPr/>
                    <a:lstStyle/>
                    <a:p>
                      <a:pPr marL="0" marR="0" indent="0" algn="ctr" defTabSz="571051" rtl="0" eaLnBrk="1" fontAlgn="auto" latinLnBrk="0" hangingPunct="1">
                        <a:lnSpc>
                          <a:spcPct val="100000"/>
                        </a:lnSpc>
                        <a:spcBef>
                          <a:spcPts val="0"/>
                        </a:spcBef>
                        <a:spcAft>
                          <a:spcPts val="0"/>
                        </a:spcAft>
                        <a:buClrTx/>
                        <a:buSzTx/>
                        <a:buFontTx/>
                        <a:buNone/>
                        <a:tabLst/>
                        <a:defRPr/>
                      </a:pPr>
                      <a:r>
                        <a:rPr lang="en-US" sz="2400" b="0" dirty="0">
                          <a:solidFill>
                            <a:schemeClr val="bg1">
                              <a:lumMod val="50000"/>
                            </a:schemeClr>
                          </a:solidFill>
                          <a:effectLst/>
                          <a:sym typeface="Wingdings"/>
                        </a:rPr>
                        <a:t></a:t>
                      </a:r>
                      <a:endParaRPr lang="en-US" sz="2400" b="0" dirty="0">
                        <a:solidFill>
                          <a:schemeClr val="bg1">
                            <a:lumMod val="50000"/>
                          </a:schemeClr>
                        </a:solidFill>
                        <a:effectLst/>
                      </a:endParaRPr>
                    </a:p>
                  </a:txBody>
                  <a:tcPr marL="66428" marR="66428" marT="34290" marB="34290"/>
                </a:tc>
                <a:extLst>
                  <a:ext uri="{0D108BD9-81ED-4DB2-BD59-A6C34878D82A}">
                    <a16:rowId xmlns:a16="http://schemas.microsoft.com/office/drawing/2014/main" xmlns="" val="10005"/>
                  </a:ext>
                </a:extLst>
              </a:tr>
              <a:tr h="480060">
                <a:tc>
                  <a:txBody>
                    <a:bodyPr/>
                    <a:lstStyle/>
                    <a:p>
                      <a:r>
                        <a:rPr lang="en-US" sz="1100" b="1" dirty="0"/>
                        <a:t>Secure</a:t>
                      </a:r>
                    </a:p>
                  </a:txBody>
                  <a:tcPr marL="66428" marR="66428" marT="34290" marB="34290" anchor="ctr"/>
                </a:tc>
                <a:tc>
                  <a:txBody>
                    <a:bodyPr/>
                    <a:lstStyle/>
                    <a:p>
                      <a:pPr marL="0" marR="0" indent="0" algn="ctr" defTabSz="571051" rtl="0" eaLnBrk="1" fontAlgn="auto" latinLnBrk="0" hangingPunct="1">
                        <a:lnSpc>
                          <a:spcPct val="100000"/>
                        </a:lnSpc>
                        <a:spcBef>
                          <a:spcPts val="0"/>
                        </a:spcBef>
                        <a:spcAft>
                          <a:spcPts val="0"/>
                        </a:spcAft>
                        <a:buClrTx/>
                        <a:buSzTx/>
                        <a:buFontTx/>
                        <a:buNone/>
                        <a:tabLst/>
                        <a:defRPr/>
                      </a:pPr>
                      <a:r>
                        <a:rPr lang="en-US" sz="2400" b="0" dirty="0">
                          <a:solidFill>
                            <a:srgbClr val="00B050"/>
                          </a:solidFill>
                          <a:effectLst/>
                          <a:sym typeface="Wingdings"/>
                        </a:rPr>
                        <a:t></a:t>
                      </a:r>
                      <a:endParaRPr lang="en-US" sz="2400" b="0" dirty="0">
                        <a:solidFill>
                          <a:srgbClr val="00B050"/>
                        </a:solidFill>
                        <a:effectLst/>
                      </a:endParaRPr>
                    </a:p>
                  </a:txBody>
                  <a:tcPr marL="66428" marR="66428" marT="34290" marB="34290"/>
                </a:tc>
                <a:tc>
                  <a:txBody>
                    <a:bodyPr/>
                    <a:lstStyle/>
                    <a:p>
                      <a:pPr marL="0" marR="0" indent="0" algn="ctr" defTabSz="571051" rtl="0" eaLnBrk="1" fontAlgn="auto" latinLnBrk="0" hangingPunct="1">
                        <a:lnSpc>
                          <a:spcPct val="100000"/>
                        </a:lnSpc>
                        <a:spcBef>
                          <a:spcPts val="0"/>
                        </a:spcBef>
                        <a:spcAft>
                          <a:spcPts val="0"/>
                        </a:spcAft>
                        <a:buClrTx/>
                        <a:buSzTx/>
                        <a:buFontTx/>
                        <a:buNone/>
                        <a:tabLst/>
                        <a:defRPr/>
                      </a:pPr>
                      <a:r>
                        <a:rPr lang="en-US" sz="2400" b="0" dirty="0">
                          <a:solidFill>
                            <a:schemeClr val="bg1">
                              <a:lumMod val="50000"/>
                            </a:schemeClr>
                          </a:solidFill>
                          <a:effectLst/>
                          <a:sym typeface="Wingdings"/>
                        </a:rPr>
                        <a:t></a:t>
                      </a:r>
                      <a:endParaRPr lang="en-US" sz="2400" b="0" dirty="0">
                        <a:solidFill>
                          <a:schemeClr val="bg1">
                            <a:lumMod val="50000"/>
                          </a:schemeClr>
                        </a:solidFill>
                        <a:effectLst/>
                      </a:endParaRPr>
                    </a:p>
                  </a:txBody>
                  <a:tcPr marL="66428" marR="66428" marT="34290" marB="34290"/>
                </a:tc>
                <a:tc>
                  <a:txBody>
                    <a:bodyPr/>
                    <a:lstStyle/>
                    <a:p>
                      <a:pPr marL="0" marR="0" indent="0" algn="ctr" defTabSz="571051" rtl="0" eaLnBrk="1" fontAlgn="auto" latinLnBrk="0" hangingPunct="1">
                        <a:lnSpc>
                          <a:spcPct val="100000"/>
                        </a:lnSpc>
                        <a:spcBef>
                          <a:spcPts val="0"/>
                        </a:spcBef>
                        <a:spcAft>
                          <a:spcPts val="0"/>
                        </a:spcAft>
                        <a:buClrTx/>
                        <a:buSzTx/>
                        <a:buFontTx/>
                        <a:buNone/>
                        <a:tabLst/>
                        <a:defRPr/>
                      </a:pPr>
                      <a:r>
                        <a:rPr lang="en-US" sz="2400" b="0" dirty="0">
                          <a:solidFill>
                            <a:schemeClr val="bg1">
                              <a:lumMod val="50000"/>
                            </a:schemeClr>
                          </a:solidFill>
                          <a:effectLst/>
                          <a:sym typeface="Wingdings"/>
                        </a:rPr>
                        <a:t></a:t>
                      </a:r>
                      <a:endParaRPr lang="en-US" sz="2400" b="0" dirty="0">
                        <a:solidFill>
                          <a:schemeClr val="bg1">
                            <a:lumMod val="50000"/>
                          </a:schemeClr>
                        </a:solidFill>
                        <a:effectLst/>
                      </a:endParaRPr>
                    </a:p>
                  </a:txBody>
                  <a:tcPr marL="66428" marR="66428" marT="34290" marB="34290"/>
                </a:tc>
                <a:tc>
                  <a:txBody>
                    <a:bodyPr/>
                    <a:lstStyle/>
                    <a:p>
                      <a:pPr marL="0" marR="0" indent="0" algn="ctr" defTabSz="571051" rtl="0" eaLnBrk="1" fontAlgn="auto" latinLnBrk="0" hangingPunct="1">
                        <a:lnSpc>
                          <a:spcPct val="100000"/>
                        </a:lnSpc>
                        <a:spcBef>
                          <a:spcPts val="0"/>
                        </a:spcBef>
                        <a:spcAft>
                          <a:spcPts val="0"/>
                        </a:spcAft>
                        <a:buClrTx/>
                        <a:buSzTx/>
                        <a:buFontTx/>
                        <a:buNone/>
                        <a:tabLst/>
                        <a:defRPr/>
                      </a:pPr>
                      <a:r>
                        <a:rPr lang="en-US" sz="2400" b="0" dirty="0">
                          <a:solidFill>
                            <a:srgbClr val="00B050"/>
                          </a:solidFill>
                          <a:effectLst/>
                          <a:sym typeface="Wingdings"/>
                        </a:rPr>
                        <a:t></a:t>
                      </a:r>
                      <a:endParaRPr lang="en-US" sz="2400" b="0" dirty="0">
                        <a:solidFill>
                          <a:srgbClr val="00B050"/>
                        </a:solidFill>
                        <a:effectLst/>
                      </a:endParaRPr>
                    </a:p>
                  </a:txBody>
                  <a:tcPr marL="66428" marR="66428" marT="34290" marB="34290"/>
                </a:tc>
                <a:tc>
                  <a:txBody>
                    <a:bodyPr/>
                    <a:lstStyle/>
                    <a:p>
                      <a:pPr marL="0" marR="0" indent="0" algn="ctr" defTabSz="571051" rtl="0" eaLnBrk="1" fontAlgn="auto" latinLnBrk="0" hangingPunct="1">
                        <a:lnSpc>
                          <a:spcPct val="100000"/>
                        </a:lnSpc>
                        <a:spcBef>
                          <a:spcPts val="0"/>
                        </a:spcBef>
                        <a:spcAft>
                          <a:spcPts val="0"/>
                        </a:spcAft>
                        <a:buClrTx/>
                        <a:buSzTx/>
                        <a:buFontTx/>
                        <a:buNone/>
                        <a:tabLst/>
                        <a:defRPr/>
                      </a:pPr>
                      <a:r>
                        <a:rPr lang="en-US" sz="2400" b="0" dirty="0">
                          <a:solidFill>
                            <a:schemeClr val="bg1">
                              <a:lumMod val="50000"/>
                            </a:schemeClr>
                          </a:solidFill>
                          <a:effectLst/>
                          <a:sym typeface="Wingdings"/>
                        </a:rPr>
                        <a:t></a:t>
                      </a:r>
                      <a:endParaRPr lang="en-US" sz="2400" b="0" dirty="0">
                        <a:solidFill>
                          <a:schemeClr val="bg1">
                            <a:lumMod val="50000"/>
                          </a:schemeClr>
                        </a:solidFill>
                        <a:effectLst/>
                      </a:endParaRPr>
                    </a:p>
                  </a:txBody>
                  <a:tcPr marL="66428" marR="66428" marT="34290" marB="34290"/>
                </a:tc>
                <a:extLst>
                  <a:ext uri="{0D108BD9-81ED-4DB2-BD59-A6C34878D82A}">
                    <a16:rowId xmlns:a16="http://schemas.microsoft.com/office/drawing/2014/main" xmlns="" val="10006"/>
                  </a:ext>
                </a:extLst>
              </a:tr>
            </a:tbl>
          </a:graphicData>
        </a:graphic>
      </p:graphicFrame>
      <p:sp>
        <p:nvSpPr>
          <p:cNvPr id="2" name="Title 1"/>
          <p:cNvSpPr>
            <a:spLocks noGrp="1"/>
          </p:cNvSpPr>
          <p:nvPr>
            <p:ph type="title"/>
          </p:nvPr>
        </p:nvSpPr>
        <p:spPr/>
        <p:txBody>
          <a:bodyPr/>
          <a:lstStyle/>
          <a:p>
            <a:r>
              <a:rPr lang="pl-PL" dirty="0"/>
              <a:t>Narzędzia planowania produkcji</a:t>
            </a:r>
            <a:endParaRPr lang="en-US" dirty="0"/>
          </a:p>
        </p:txBody>
      </p:sp>
    </p:spTree>
    <p:extLst>
      <p:ext uri="{BB962C8B-B14F-4D97-AF65-F5344CB8AC3E}">
        <p14:creationId xmlns:p14="http://schemas.microsoft.com/office/powerpoint/2010/main" val="39468533"/>
      </p:ext>
    </p:extLst>
  </p:cSld>
  <p:clrMapOvr>
    <a:masterClrMapping/>
  </p:clrMapOvr>
  <p:transition spd="med" advClick="0">
    <p:fade/>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Tree>
    <p:extLst>
      <p:ext uri="{BB962C8B-B14F-4D97-AF65-F5344CB8AC3E}">
        <p14:creationId xmlns:p14="http://schemas.microsoft.com/office/powerpoint/2010/main" val="715205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549180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alphaModFix amt="35000"/>
          </a:blip>
          <a:stretch>
            <a:fillRect/>
          </a:stretch>
        </p:blipFill>
        <p:spPr>
          <a:xfrm>
            <a:off x="0" y="0"/>
            <a:ext cx="9144000" cy="51435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27" y="-187024"/>
            <a:ext cx="9274127" cy="6000906"/>
          </a:xfrm>
          <a:prstGeom prst="rect">
            <a:avLst/>
          </a:prstGeom>
        </p:spPr>
      </p:pic>
    </p:spTree>
    <p:extLst>
      <p:ext uri="{BB962C8B-B14F-4D97-AF65-F5344CB8AC3E}">
        <p14:creationId xmlns:p14="http://schemas.microsoft.com/office/powerpoint/2010/main" val="212582998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a:t>Zmiana sposobów kontroli dokumentacji</a:t>
            </a:r>
            <a:endParaRPr lang="en-US" dirty="0"/>
          </a:p>
        </p:txBody>
      </p:sp>
      <p:sp>
        <p:nvSpPr>
          <p:cNvPr id="7" name="TextBox 6"/>
          <p:cNvSpPr txBox="1"/>
          <p:nvPr/>
        </p:nvSpPr>
        <p:spPr>
          <a:xfrm>
            <a:off x="649702" y="3786509"/>
            <a:ext cx="2791328" cy="738664"/>
          </a:xfrm>
          <a:prstGeom prst="rect">
            <a:avLst/>
          </a:prstGeom>
          <a:noFill/>
        </p:spPr>
        <p:txBody>
          <a:bodyPr wrap="square" rtlCol="0">
            <a:spAutoFit/>
          </a:bodyPr>
          <a:lstStyle/>
          <a:p>
            <a:r>
              <a:rPr lang="pl-PL" sz="2100" dirty="0"/>
              <a:t>Duża ilość dokumentów i wersji</a:t>
            </a:r>
            <a:endParaRPr lang="en-US" sz="2100" dirty="0"/>
          </a:p>
        </p:txBody>
      </p:sp>
      <p:sp>
        <p:nvSpPr>
          <p:cNvPr id="8" name="TextBox 7"/>
          <p:cNvSpPr txBox="1"/>
          <p:nvPr/>
        </p:nvSpPr>
        <p:spPr>
          <a:xfrm>
            <a:off x="4045484" y="3786509"/>
            <a:ext cx="2295155" cy="1061829"/>
          </a:xfrm>
          <a:prstGeom prst="rect">
            <a:avLst/>
          </a:prstGeom>
          <a:noFill/>
        </p:spPr>
        <p:txBody>
          <a:bodyPr wrap="square" rtlCol="0">
            <a:spAutoFit/>
          </a:bodyPr>
          <a:lstStyle/>
          <a:p>
            <a:r>
              <a:rPr lang="pl-PL" sz="2100" dirty="0"/>
              <a:t>Wykorzystanie mobilnych technologii</a:t>
            </a:r>
            <a:endParaRPr lang="en-US" sz="2100" dirty="0"/>
          </a:p>
        </p:txBody>
      </p:sp>
      <p:sp>
        <p:nvSpPr>
          <p:cNvPr id="9" name="TextBox 8"/>
          <p:cNvSpPr txBox="1"/>
          <p:nvPr/>
        </p:nvSpPr>
        <p:spPr>
          <a:xfrm>
            <a:off x="6960544" y="3786509"/>
            <a:ext cx="1906728" cy="738664"/>
          </a:xfrm>
          <a:prstGeom prst="rect">
            <a:avLst/>
          </a:prstGeom>
          <a:noFill/>
        </p:spPr>
        <p:txBody>
          <a:bodyPr wrap="square" rtlCol="0">
            <a:spAutoFit/>
          </a:bodyPr>
          <a:lstStyle/>
          <a:p>
            <a:r>
              <a:rPr lang="pl-PL" sz="2100" dirty="0"/>
              <a:t>Zgodność ze standardami</a:t>
            </a:r>
            <a:endParaRPr lang="en-US" sz="2100" dirty="0"/>
          </a:p>
        </p:txBody>
      </p:sp>
      <p:pic>
        <p:nvPicPr>
          <p:cNvPr id="4" name="Picture 3"/>
          <p:cNvPicPr>
            <a:picLocks noChangeAspect="1"/>
          </p:cNvPicPr>
          <p:nvPr/>
        </p:nvPicPr>
        <p:blipFill>
          <a:blip r:embed="rId3">
            <a:clrChange>
              <a:clrFrom>
                <a:srgbClr val="F2F2F2"/>
              </a:clrFrom>
              <a:clrTo>
                <a:srgbClr val="F2F2F2">
                  <a:alpha val="0"/>
                </a:srgbClr>
              </a:clrTo>
            </a:clrChange>
          </a:blip>
          <a:stretch>
            <a:fillRect/>
          </a:stretch>
        </p:blipFill>
        <p:spPr>
          <a:xfrm>
            <a:off x="0" y="1063230"/>
            <a:ext cx="4606810" cy="2353739"/>
          </a:xfrm>
          <a:prstGeom prst="rect">
            <a:avLst/>
          </a:prstGeom>
        </p:spPr>
      </p:pic>
      <p:pic>
        <p:nvPicPr>
          <p:cNvPr id="10" name="Picture 9"/>
          <p:cNvPicPr>
            <a:picLocks noChangeAspect="1"/>
          </p:cNvPicPr>
          <p:nvPr/>
        </p:nvPicPr>
        <p:blipFill>
          <a:blip r:embed="rId4">
            <a:clrChange>
              <a:clrFrom>
                <a:srgbClr val="F2F2F2"/>
              </a:clrFrom>
              <a:clrTo>
                <a:srgbClr val="F2F2F2">
                  <a:alpha val="0"/>
                </a:srgbClr>
              </a:clrTo>
            </a:clrChange>
          </a:blip>
          <a:stretch>
            <a:fillRect/>
          </a:stretch>
        </p:blipFill>
        <p:spPr>
          <a:xfrm>
            <a:off x="4602280" y="1063230"/>
            <a:ext cx="4541722" cy="2353739"/>
          </a:xfrm>
          <a:prstGeom prst="rect">
            <a:avLst/>
          </a:prstGeom>
        </p:spPr>
      </p:pic>
      <p:sp>
        <p:nvSpPr>
          <p:cNvPr id="12" name="Up Arrow 11"/>
          <p:cNvSpPr/>
          <p:nvPr/>
        </p:nvSpPr>
        <p:spPr>
          <a:xfrm>
            <a:off x="99388" y="3786508"/>
            <a:ext cx="469232" cy="715580"/>
          </a:xfrm>
          <a:prstGeom prst="upArrow">
            <a:avLst/>
          </a:prstGeom>
          <a:gradFill>
            <a:gsLst>
              <a:gs pos="0">
                <a:schemeClr val="accent6">
                  <a:lumMod val="75000"/>
                  <a:alpha val="37000"/>
                </a:schemeClr>
              </a:gs>
              <a:gs pos="100000">
                <a:schemeClr val="accent6">
                  <a:lumMod val="75000"/>
                </a:schemeClr>
              </a:gs>
            </a:gsLst>
          </a:gra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 name="Up Arrow 12"/>
          <p:cNvSpPr/>
          <p:nvPr/>
        </p:nvSpPr>
        <p:spPr>
          <a:xfrm>
            <a:off x="3540427" y="3786508"/>
            <a:ext cx="469232" cy="715580"/>
          </a:xfrm>
          <a:prstGeom prst="upArrow">
            <a:avLst/>
          </a:prstGeom>
          <a:gradFill>
            <a:gsLst>
              <a:gs pos="0">
                <a:schemeClr val="accent6">
                  <a:lumMod val="75000"/>
                  <a:alpha val="37000"/>
                </a:schemeClr>
              </a:gs>
              <a:gs pos="100000">
                <a:schemeClr val="accent6">
                  <a:lumMod val="75000"/>
                </a:schemeClr>
              </a:gs>
            </a:gsLst>
          </a:gra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4" name="Up Arrow 13"/>
          <p:cNvSpPr/>
          <p:nvPr/>
        </p:nvSpPr>
        <p:spPr>
          <a:xfrm>
            <a:off x="6431157" y="3786507"/>
            <a:ext cx="469232" cy="715580"/>
          </a:xfrm>
          <a:prstGeom prst="upArrow">
            <a:avLst/>
          </a:prstGeom>
          <a:gradFill>
            <a:gsLst>
              <a:gs pos="0">
                <a:schemeClr val="accent6">
                  <a:lumMod val="75000"/>
                  <a:alpha val="37000"/>
                </a:schemeClr>
              </a:gs>
              <a:gs pos="100000">
                <a:schemeClr val="accent6">
                  <a:lumMod val="75000"/>
                </a:schemeClr>
              </a:gs>
            </a:gsLst>
          </a:gra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3406016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a:t>Technologie wykorzystywane obecnie</a:t>
            </a:r>
            <a:endParaRPr lang="en-US" dirty="0"/>
          </a:p>
        </p:txBody>
      </p:sp>
      <p:sp>
        <p:nvSpPr>
          <p:cNvPr id="5" name="TextBox 4"/>
          <p:cNvSpPr txBox="1"/>
          <p:nvPr/>
        </p:nvSpPr>
        <p:spPr>
          <a:xfrm>
            <a:off x="837894" y="3324415"/>
            <a:ext cx="1695158" cy="1061829"/>
          </a:xfrm>
          <a:prstGeom prst="rect">
            <a:avLst/>
          </a:prstGeom>
          <a:noFill/>
        </p:spPr>
        <p:txBody>
          <a:bodyPr wrap="square" rtlCol="0">
            <a:spAutoFit/>
          </a:bodyPr>
          <a:lstStyle/>
          <a:p>
            <a:r>
              <a:rPr lang="pl-PL" sz="2100" dirty="0"/>
              <a:t>Współpraca oparta na chmurze</a:t>
            </a:r>
            <a:endParaRPr lang="en-US" sz="2100" dirty="0"/>
          </a:p>
        </p:txBody>
      </p:sp>
      <p:sp>
        <p:nvSpPr>
          <p:cNvPr id="6" name="TextBox 5"/>
          <p:cNvSpPr txBox="1"/>
          <p:nvPr/>
        </p:nvSpPr>
        <p:spPr>
          <a:xfrm>
            <a:off x="4195363" y="3397351"/>
            <a:ext cx="753275" cy="415498"/>
          </a:xfrm>
          <a:prstGeom prst="rect">
            <a:avLst/>
          </a:prstGeom>
          <a:noFill/>
        </p:spPr>
        <p:txBody>
          <a:bodyPr wrap="square" rtlCol="0">
            <a:spAutoFit/>
          </a:bodyPr>
          <a:lstStyle/>
          <a:p>
            <a:r>
              <a:rPr lang="en-US" sz="2100" dirty="0"/>
              <a:t>PDF</a:t>
            </a:r>
          </a:p>
        </p:txBody>
      </p:sp>
      <p:sp>
        <p:nvSpPr>
          <p:cNvPr id="7" name="TextBox 6"/>
          <p:cNvSpPr txBox="1"/>
          <p:nvPr/>
        </p:nvSpPr>
        <p:spPr>
          <a:xfrm>
            <a:off x="6687814" y="3457522"/>
            <a:ext cx="1392701" cy="738664"/>
          </a:xfrm>
          <a:prstGeom prst="rect">
            <a:avLst/>
          </a:prstGeom>
          <a:noFill/>
        </p:spPr>
        <p:txBody>
          <a:bodyPr wrap="square" rtlCol="0">
            <a:spAutoFit/>
          </a:bodyPr>
          <a:lstStyle/>
          <a:p>
            <a:r>
              <a:rPr lang="pl-PL" sz="2100" dirty="0"/>
              <a:t>Aplikacje mobilne</a:t>
            </a:r>
            <a:endParaRPr lang="en-US" sz="2100" dirty="0"/>
          </a:p>
        </p:txBody>
      </p:sp>
      <p:pic>
        <p:nvPicPr>
          <p:cNvPr id="12" name="Picture 11"/>
          <p:cNvPicPr>
            <a:picLocks noChangeAspect="1"/>
          </p:cNvPicPr>
          <p:nvPr/>
        </p:nvPicPr>
        <p:blipFill>
          <a:blip r:embed="rId3"/>
          <a:stretch>
            <a:fillRect/>
          </a:stretch>
        </p:blipFill>
        <p:spPr>
          <a:xfrm>
            <a:off x="3617264" y="1361606"/>
            <a:ext cx="1724025" cy="1933575"/>
          </a:xfrm>
          <a:prstGeom prst="rect">
            <a:avLst/>
          </a:prstGeom>
        </p:spPr>
      </p:pic>
      <p:pic>
        <p:nvPicPr>
          <p:cNvPr id="13" name="Picture 12"/>
          <p:cNvPicPr>
            <a:picLocks noChangeAspect="1"/>
          </p:cNvPicPr>
          <p:nvPr/>
        </p:nvPicPr>
        <p:blipFill>
          <a:blip r:embed="rId4"/>
          <a:stretch>
            <a:fillRect/>
          </a:stretch>
        </p:blipFill>
        <p:spPr>
          <a:xfrm>
            <a:off x="675677" y="1514564"/>
            <a:ext cx="1857375" cy="1638300"/>
          </a:xfrm>
          <a:prstGeom prst="rect">
            <a:avLst/>
          </a:prstGeom>
        </p:spPr>
      </p:pic>
      <p:pic>
        <p:nvPicPr>
          <p:cNvPr id="14" name="Picture 13"/>
          <p:cNvPicPr>
            <a:picLocks noChangeAspect="1"/>
          </p:cNvPicPr>
          <p:nvPr/>
        </p:nvPicPr>
        <p:blipFill>
          <a:blip r:embed="rId5"/>
          <a:stretch>
            <a:fillRect/>
          </a:stretch>
        </p:blipFill>
        <p:spPr>
          <a:xfrm>
            <a:off x="6331652" y="1480668"/>
            <a:ext cx="2105025" cy="1666875"/>
          </a:xfrm>
          <a:prstGeom prst="rect">
            <a:avLst/>
          </a:prstGeom>
        </p:spPr>
      </p:pic>
    </p:spTree>
    <p:extLst>
      <p:ext uri="{BB962C8B-B14F-4D97-AF65-F5344CB8AC3E}">
        <p14:creationId xmlns:p14="http://schemas.microsoft.com/office/powerpoint/2010/main" val="14247784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518" y="512083"/>
            <a:ext cx="2208680" cy="220868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6516" y="945645"/>
            <a:ext cx="2221364" cy="2221364"/>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5304" y="1379207"/>
            <a:ext cx="2221364" cy="2221364"/>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35815" y="1780530"/>
            <a:ext cx="2253604" cy="2253604"/>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51962" y="2196656"/>
            <a:ext cx="2253604" cy="2253604"/>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78764" y="2609350"/>
            <a:ext cx="2253603" cy="2253603"/>
          </a:xfrm>
          <a:prstGeom prst="rect">
            <a:avLst/>
          </a:prstGeom>
        </p:spPr>
      </p:pic>
      <p:sp>
        <p:nvSpPr>
          <p:cNvPr id="21" name="Text Placeholder 6"/>
          <p:cNvSpPr txBox="1">
            <a:spLocks/>
          </p:cNvSpPr>
          <p:nvPr/>
        </p:nvSpPr>
        <p:spPr>
          <a:xfrm>
            <a:off x="6035205" y="512083"/>
            <a:ext cx="1870361" cy="493904"/>
          </a:xfrm>
          <a:prstGeom prst="rect">
            <a:avLst/>
          </a:prstGeom>
        </p:spPr>
        <p:txBody>
          <a:bodyPr/>
          <a:lstStyle>
            <a:lvl1pPr marL="575838" indent="-575838" algn="l" defTabSz="682483" rtl="0" eaLnBrk="1" latinLnBrk="0" hangingPunct="1">
              <a:spcBef>
                <a:spcPts val="0"/>
              </a:spcBef>
              <a:buFont typeface="Wingdings" charset="2"/>
              <a:buChar char="§"/>
              <a:defRPr sz="3733" b="0" i="0" kern="1200" baseline="0">
                <a:solidFill>
                  <a:schemeClr val="tx1"/>
                </a:solidFill>
                <a:latin typeface="Frutiger Next LT W1G"/>
                <a:ea typeface="+mn-ea"/>
                <a:cs typeface="Frutiger Next LT W1G"/>
              </a:defRPr>
            </a:lvl1pPr>
            <a:lvl2pPr marL="1109038" indent="-426552" algn="l" defTabSz="682483" rtl="0" eaLnBrk="1" latinLnBrk="0" hangingPunct="1">
              <a:spcBef>
                <a:spcPct val="20000"/>
              </a:spcBef>
              <a:buFont typeface="Wingdings" charset="2"/>
              <a:buChar char="§"/>
              <a:defRPr sz="3067" b="0" i="0" kern="1200">
                <a:solidFill>
                  <a:schemeClr val="tx1"/>
                </a:solidFill>
                <a:latin typeface="Frutiger Next LT W1G"/>
                <a:ea typeface="+mn-ea"/>
                <a:cs typeface="Frutiger Next LT W1G"/>
              </a:defRPr>
            </a:lvl2pPr>
            <a:lvl3pPr marL="1706209" indent="-341243" algn="l" defTabSz="682483" rtl="0" eaLnBrk="1" latinLnBrk="0" hangingPunct="1">
              <a:spcBef>
                <a:spcPct val="20000"/>
              </a:spcBef>
              <a:buFont typeface="Wingdings" charset="2"/>
              <a:buChar char="§"/>
              <a:defRPr sz="2667" b="0" i="0" kern="1200">
                <a:solidFill>
                  <a:schemeClr val="tx1"/>
                </a:solidFill>
                <a:latin typeface="Frutiger Next LT W1G"/>
                <a:ea typeface="+mn-ea"/>
                <a:cs typeface="Frutiger Next LT W1G"/>
              </a:defRPr>
            </a:lvl3pPr>
            <a:lvl4pPr marL="2388695" indent="-341243" algn="l" defTabSz="682483" rtl="0" eaLnBrk="1" latinLnBrk="0" hangingPunct="1">
              <a:spcBef>
                <a:spcPct val="20000"/>
              </a:spcBef>
              <a:buFont typeface="Wingdings" charset="2"/>
              <a:buChar char="§"/>
              <a:defRPr sz="2267" b="0" i="0" kern="1200">
                <a:solidFill>
                  <a:schemeClr val="tx1"/>
                </a:solidFill>
                <a:latin typeface="Frutiger Next LT W1G"/>
                <a:ea typeface="+mn-ea"/>
                <a:cs typeface="Frutiger Next LT W1G"/>
              </a:defRPr>
            </a:lvl4pPr>
            <a:lvl5pPr marL="3071177" indent="-341243" algn="l" defTabSz="682483" rtl="0" eaLnBrk="1" latinLnBrk="0" hangingPunct="1">
              <a:spcBef>
                <a:spcPct val="20000"/>
              </a:spcBef>
              <a:buFont typeface="Wingdings" charset="2"/>
              <a:buChar char="§"/>
              <a:defRPr sz="2000" b="0" i="0" kern="1200">
                <a:solidFill>
                  <a:schemeClr val="tx1"/>
                </a:solidFill>
                <a:latin typeface="Frutiger Next LT W1G"/>
                <a:ea typeface="+mn-ea"/>
                <a:cs typeface="Frutiger Next LT W1G"/>
              </a:defRPr>
            </a:lvl5pPr>
            <a:lvl6pPr marL="3753661" indent="-341243" algn="l" defTabSz="682483" rtl="0" eaLnBrk="1" latinLnBrk="0" hangingPunct="1">
              <a:spcBef>
                <a:spcPct val="20000"/>
              </a:spcBef>
              <a:buFont typeface="Arial"/>
              <a:buChar char="•"/>
              <a:defRPr sz="3067" kern="1200">
                <a:solidFill>
                  <a:schemeClr val="tx1"/>
                </a:solidFill>
                <a:latin typeface="+mn-lt"/>
                <a:ea typeface="+mn-ea"/>
                <a:cs typeface="+mn-cs"/>
              </a:defRPr>
            </a:lvl6pPr>
            <a:lvl7pPr marL="4436145" indent="-341243" algn="l" defTabSz="682483" rtl="0" eaLnBrk="1" latinLnBrk="0" hangingPunct="1">
              <a:spcBef>
                <a:spcPct val="20000"/>
              </a:spcBef>
              <a:buFont typeface="Arial"/>
              <a:buChar char="•"/>
              <a:defRPr sz="3067" kern="1200">
                <a:solidFill>
                  <a:schemeClr val="tx1"/>
                </a:solidFill>
                <a:latin typeface="+mn-lt"/>
                <a:ea typeface="+mn-ea"/>
                <a:cs typeface="+mn-cs"/>
              </a:defRPr>
            </a:lvl7pPr>
            <a:lvl8pPr marL="5118628" indent="-341243" algn="l" defTabSz="682483" rtl="0" eaLnBrk="1" latinLnBrk="0" hangingPunct="1">
              <a:spcBef>
                <a:spcPct val="20000"/>
              </a:spcBef>
              <a:buFont typeface="Arial"/>
              <a:buChar char="•"/>
              <a:defRPr sz="3067" kern="1200">
                <a:solidFill>
                  <a:schemeClr val="tx1"/>
                </a:solidFill>
                <a:latin typeface="+mn-lt"/>
                <a:ea typeface="+mn-ea"/>
                <a:cs typeface="+mn-cs"/>
              </a:defRPr>
            </a:lvl8pPr>
            <a:lvl9pPr marL="5801112" indent="-341243" algn="l" defTabSz="682483" rtl="0" eaLnBrk="1" latinLnBrk="0" hangingPunct="1">
              <a:spcBef>
                <a:spcPct val="20000"/>
              </a:spcBef>
              <a:buFont typeface="Arial"/>
              <a:buChar char="•"/>
              <a:defRPr sz="3067" kern="1200">
                <a:solidFill>
                  <a:schemeClr val="tx1"/>
                </a:solidFill>
                <a:latin typeface="+mn-lt"/>
                <a:ea typeface="+mn-ea"/>
                <a:cs typeface="+mn-cs"/>
              </a:defRPr>
            </a:lvl9pPr>
          </a:lstStyle>
          <a:p>
            <a:pPr marL="0" indent="0" defTabSz="511862">
              <a:buNone/>
            </a:pPr>
            <a:r>
              <a:rPr lang="pl-PL" sz="2800" dirty="0"/>
              <a:t>AGENDA:</a:t>
            </a:r>
            <a:endParaRPr lang="en-US" sz="2800" dirty="0"/>
          </a:p>
        </p:txBody>
      </p:sp>
    </p:spTree>
    <p:extLst>
      <p:ext uri="{BB962C8B-B14F-4D97-AF65-F5344CB8AC3E}">
        <p14:creationId xmlns:p14="http://schemas.microsoft.com/office/powerpoint/2010/main" val="3984358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clrChange>
              <a:clrFrom>
                <a:srgbClr val="F2F2F2"/>
              </a:clrFrom>
              <a:clrTo>
                <a:srgbClr val="F2F2F2">
                  <a:alpha val="0"/>
                </a:srgbClr>
              </a:clrTo>
            </a:clrChange>
          </a:blip>
          <a:stretch>
            <a:fillRect/>
          </a:stretch>
        </p:blipFill>
        <p:spPr>
          <a:xfrm>
            <a:off x="1315232" y="1298092"/>
            <a:ext cx="6328048" cy="3370985"/>
          </a:xfrm>
          <a:prstGeom prst="rect">
            <a:avLst/>
          </a:prstGeom>
        </p:spPr>
      </p:pic>
      <p:sp>
        <p:nvSpPr>
          <p:cNvPr id="2" name="Title 1"/>
          <p:cNvSpPr>
            <a:spLocks noGrp="1"/>
          </p:cNvSpPr>
          <p:nvPr>
            <p:ph type="title"/>
          </p:nvPr>
        </p:nvSpPr>
        <p:spPr/>
        <p:txBody>
          <a:bodyPr/>
          <a:lstStyle/>
          <a:p>
            <a:r>
              <a:rPr lang="pl-PL" dirty="0"/>
              <a:t>Jak się odnaleźć w olbrzymiej ilości gromadzonych informacji?</a:t>
            </a:r>
            <a:endParaRPr lang="en-US" dirty="0"/>
          </a:p>
        </p:txBody>
      </p:sp>
    </p:spTree>
    <p:extLst>
      <p:ext uri="{BB962C8B-B14F-4D97-AF65-F5344CB8AC3E}">
        <p14:creationId xmlns:p14="http://schemas.microsoft.com/office/powerpoint/2010/main" val="32868484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clrChange>
              <a:clrFrom>
                <a:srgbClr val="F2F2F2"/>
              </a:clrFrom>
              <a:clrTo>
                <a:srgbClr val="F2F2F2">
                  <a:alpha val="0"/>
                </a:srgbClr>
              </a:clrTo>
            </a:clrChange>
          </a:blip>
          <a:stretch>
            <a:fillRect/>
          </a:stretch>
        </p:blipFill>
        <p:spPr>
          <a:xfrm>
            <a:off x="457201" y="634603"/>
            <a:ext cx="8037095" cy="4054952"/>
          </a:xfrm>
          <a:prstGeom prst="rect">
            <a:avLst/>
          </a:prstGeom>
        </p:spPr>
      </p:pic>
      <p:sp>
        <p:nvSpPr>
          <p:cNvPr id="4" name="Title 1"/>
          <p:cNvSpPr txBox="1">
            <a:spLocks/>
          </p:cNvSpPr>
          <p:nvPr/>
        </p:nvSpPr>
        <p:spPr>
          <a:xfrm>
            <a:off x="571501" y="265356"/>
            <a:ext cx="8229600" cy="515834"/>
          </a:xfrm>
          <a:prstGeom prst="rect">
            <a:avLst/>
          </a:prstGeom>
        </p:spPr>
        <p:txBody>
          <a:bodyPr lIns="0" tIns="0" rIns="0" bIns="0"/>
          <a:lstStyle>
            <a:lvl1pPr algn="l" defTabSz="682483" rtl="0" eaLnBrk="1" latinLnBrk="0" hangingPunct="1">
              <a:spcBef>
                <a:spcPct val="0"/>
              </a:spcBef>
              <a:buNone/>
              <a:defRPr sz="3733" b="1" i="0" kern="1200" baseline="0">
                <a:solidFill>
                  <a:schemeClr val="accent4"/>
                </a:solidFill>
                <a:latin typeface="Arial" panose="020B0604020202020204" pitchFamily="34" charset="0"/>
                <a:ea typeface="+mj-ea"/>
                <a:cs typeface="Arial" panose="020B0604020202020204" pitchFamily="34" charset="0"/>
              </a:defRPr>
            </a:lvl1pPr>
          </a:lstStyle>
          <a:p>
            <a:r>
              <a:rPr lang="pl-PL" sz="2800" dirty="0"/>
              <a:t>Która wersja pliku jest aktualna?</a:t>
            </a:r>
            <a:endParaRPr lang="en-US" sz="2800" dirty="0"/>
          </a:p>
        </p:txBody>
      </p:sp>
    </p:spTree>
    <p:extLst>
      <p:ext uri="{BB962C8B-B14F-4D97-AF65-F5344CB8AC3E}">
        <p14:creationId xmlns:p14="http://schemas.microsoft.com/office/powerpoint/2010/main" val="29533379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alphaModFix amt="35000"/>
          </a:blip>
          <a:stretch>
            <a:fillRect/>
          </a:stretch>
        </p:blipFill>
        <p:spPr>
          <a:xfrm>
            <a:off x="0" y="0"/>
            <a:ext cx="9144000" cy="51435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70803"/>
            <a:ext cx="9274127" cy="6000906"/>
          </a:xfrm>
          <a:prstGeom prst="rect">
            <a:avLst/>
          </a:prstGeom>
        </p:spPr>
      </p:pic>
    </p:spTree>
    <p:extLst>
      <p:ext uri="{BB962C8B-B14F-4D97-AF65-F5344CB8AC3E}">
        <p14:creationId xmlns:p14="http://schemas.microsoft.com/office/powerpoint/2010/main" val="138977826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05978"/>
            <a:ext cx="2812093" cy="536189"/>
          </a:xfrm>
        </p:spPr>
        <p:txBody>
          <a:bodyPr/>
          <a:lstStyle/>
          <a:p>
            <a:r>
              <a:rPr lang="pl-PL" dirty="0"/>
              <a:t>BIM 360 DOC</a:t>
            </a:r>
            <a:endParaRPr lang="en-US" dirty="0"/>
          </a:p>
        </p:txBody>
      </p:sp>
      <p:pic>
        <p:nvPicPr>
          <p:cNvPr id="4" name="Picture 3"/>
          <p:cNvPicPr>
            <a:picLocks noChangeAspect="1"/>
          </p:cNvPicPr>
          <p:nvPr/>
        </p:nvPicPr>
        <p:blipFill>
          <a:blip r:embed="rId3">
            <a:clrChange>
              <a:clrFrom>
                <a:srgbClr val="F2F2F2"/>
              </a:clrFrom>
              <a:clrTo>
                <a:srgbClr val="F2F2F2">
                  <a:alpha val="0"/>
                </a:srgbClr>
              </a:clrTo>
            </a:clrChange>
          </a:blip>
          <a:stretch>
            <a:fillRect/>
          </a:stretch>
        </p:blipFill>
        <p:spPr>
          <a:xfrm>
            <a:off x="0" y="1523736"/>
            <a:ext cx="9144000" cy="2096028"/>
          </a:xfrm>
          <a:prstGeom prst="rect">
            <a:avLst/>
          </a:prstGeom>
        </p:spPr>
      </p:pic>
      <p:sp>
        <p:nvSpPr>
          <p:cNvPr id="5" name="TextBox 4"/>
          <p:cNvSpPr txBox="1"/>
          <p:nvPr/>
        </p:nvSpPr>
        <p:spPr>
          <a:xfrm>
            <a:off x="180476" y="3619764"/>
            <a:ext cx="1810374" cy="415498"/>
          </a:xfrm>
          <a:prstGeom prst="rect">
            <a:avLst/>
          </a:prstGeom>
          <a:noFill/>
        </p:spPr>
        <p:txBody>
          <a:bodyPr wrap="square" rtlCol="0">
            <a:spAutoFit/>
          </a:bodyPr>
          <a:lstStyle/>
          <a:p>
            <a:pPr algn="ctr"/>
            <a:r>
              <a:rPr lang="pl-PL" sz="2100" dirty="0"/>
              <a:t>ZAŁADUJ</a:t>
            </a:r>
            <a:endParaRPr lang="en-US" sz="2100" dirty="0"/>
          </a:p>
        </p:txBody>
      </p:sp>
      <p:sp>
        <p:nvSpPr>
          <p:cNvPr id="6" name="TextBox 5"/>
          <p:cNvSpPr txBox="1"/>
          <p:nvPr/>
        </p:nvSpPr>
        <p:spPr>
          <a:xfrm>
            <a:off x="2496177" y="3619764"/>
            <a:ext cx="1919248" cy="415498"/>
          </a:xfrm>
          <a:prstGeom prst="rect">
            <a:avLst/>
          </a:prstGeom>
          <a:noFill/>
        </p:spPr>
        <p:txBody>
          <a:bodyPr wrap="square" rtlCol="0">
            <a:spAutoFit/>
          </a:bodyPr>
          <a:lstStyle/>
          <a:p>
            <a:pPr algn="ctr"/>
            <a:r>
              <a:rPr lang="pl-PL" sz="2100" dirty="0"/>
              <a:t>WSPÓŁDZIEL</a:t>
            </a:r>
            <a:endParaRPr lang="en-US" sz="2100" dirty="0"/>
          </a:p>
        </p:txBody>
      </p:sp>
      <p:sp>
        <p:nvSpPr>
          <p:cNvPr id="7" name="TextBox 6"/>
          <p:cNvSpPr txBox="1"/>
          <p:nvPr/>
        </p:nvSpPr>
        <p:spPr>
          <a:xfrm>
            <a:off x="4847972" y="3619764"/>
            <a:ext cx="2057000" cy="415498"/>
          </a:xfrm>
          <a:prstGeom prst="rect">
            <a:avLst/>
          </a:prstGeom>
          <a:noFill/>
        </p:spPr>
        <p:txBody>
          <a:bodyPr wrap="square" rtlCol="0">
            <a:spAutoFit/>
          </a:bodyPr>
          <a:lstStyle/>
          <a:p>
            <a:pPr algn="ctr"/>
            <a:r>
              <a:rPr lang="pl-PL" sz="2100" dirty="0"/>
              <a:t>PRZEGLĄDAJ</a:t>
            </a:r>
            <a:endParaRPr lang="en-US" sz="2100" dirty="0"/>
          </a:p>
        </p:txBody>
      </p:sp>
      <p:sp>
        <p:nvSpPr>
          <p:cNvPr id="8" name="TextBox 7"/>
          <p:cNvSpPr txBox="1"/>
          <p:nvPr/>
        </p:nvSpPr>
        <p:spPr>
          <a:xfrm>
            <a:off x="7259925" y="3619764"/>
            <a:ext cx="1810374" cy="415498"/>
          </a:xfrm>
          <a:prstGeom prst="rect">
            <a:avLst/>
          </a:prstGeom>
          <a:noFill/>
        </p:spPr>
        <p:txBody>
          <a:bodyPr wrap="square" rtlCol="0">
            <a:spAutoFit/>
          </a:bodyPr>
          <a:lstStyle/>
          <a:p>
            <a:pPr algn="ctr"/>
            <a:r>
              <a:rPr lang="pl-PL" sz="2100" dirty="0"/>
              <a:t>ZAZNACZ</a:t>
            </a:r>
            <a:endParaRPr lang="en-US" sz="2100" dirty="0"/>
          </a:p>
        </p:txBody>
      </p:sp>
    </p:spTree>
    <p:extLst>
      <p:ext uri="{BB962C8B-B14F-4D97-AF65-F5344CB8AC3E}">
        <p14:creationId xmlns:p14="http://schemas.microsoft.com/office/powerpoint/2010/main" val="31027716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3532" y="432525"/>
            <a:ext cx="4716380" cy="4530501"/>
          </a:xfrm>
          <a:prstGeom prst="ellipse">
            <a:avLst/>
          </a:prstGeom>
          <a:ln w="38100">
            <a:solidFill>
              <a:schemeClr val="accent6"/>
            </a:solidFill>
          </a:ln>
        </p:spPr>
      </p:pic>
      <p:sp>
        <p:nvSpPr>
          <p:cNvPr id="12" name="Title 11"/>
          <p:cNvSpPr>
            <a:spLocks noGrp="1"/>
          </p:cNvSpPr>
          <p:nvPr>
            <p:ph type="title"/>
          </p:nvPr>
        </p:nvSpPr>
        <p:spPr/>
        <p:txBody>
          <a:bodyPr/>
          <a:lstStyle/>
          <a:p>
            <a:r>
              <a:rPr lang="en-US" dirty="0"/>
              <a:t>		</a:t>
            </a:r>
            <a:r>
              <a:rPr lang="pl-PL" dirty="0"/>
              <a:t>ZAŁADUJ</a:t>
            </a:r>
            <a:endParaRPr lang="en-US" dirty="0"/>
          </a:p>
        </p:txBody>
      </p:sp>
      <p:pic>
        <p:nvPicPr>
          <p:cNvPr id="13" name="Picture 12"/>
          <p:cNvPicPr>
            <a:picLocks noChangeAspect="1"/>
          </p:cNvPicPr>
          <p:nvPr/>
        </p:nvPicPr>
        <p:blipFill>
          <a:blip r:embed="rId4">
            <a:clrChange>
              <a:clrFrom>
                <a:srgbClr val="F2F2F2"/>
              </a:clrFrom>
              <a:clrTo>
                <a:srgbClr val="F2F2F2">
                  <a:alpha val="0"/>
                </a:srgbClr>
              </a:clrTo>
            </a:clrChange>
          </a:blip>
          <a:stretch>
            <a:fillRect/>
          </a:stretch>
        </p:blipFill>
        <p:spPr>
          <a:xfrm>
            <a:off x="0" y="0"/>
            <a:ext cx="1381092" cy="1371600"/>
          </a:xfrm>
          <a:prstGeom prst="rect">
            <a:avLst/>
          </a:prstGeom>
        </p:spPr>
      </p:pic>
    </p:spTree>
    <p:extLst>
      <p:ext uri="{BB962C8B-B14F-4D97-AF65-F5344CB8AC3E}">
        <p14:creationId xmlns:p14="http://schemas.microsoft.com/office/powerpoint/2010/main" val="7640151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0288" y="544717"/>
            <a:ext cx="4325013" cy="3955259"/>
          </a:xfrm>
          <a:prstGeom prst="ellipse">
            <a:avLst/>
          </a:prstGeom>
          <a:ln w="38100">
            <a:solidFill>
              <a:schemeClr val="accent6"/>
            </a:solidFill>
          </a:ln>
        </p:spPr>
      </p:pic>
      <p:sp>
        <p:nvSpPr>
          <p:cNvPr id="12" name="Title 11"/>
          <p:cNvSpPr>
            <a:spLocks noGrp="1"/>
          </p:cNvSpPr>
          <p:nvPr>
            <p:ph type="title"/>
          </p:nvPr>
        </p:nvSpPr>
        <p:spPr/>
        <p:txBody>
          <a:bodyPr/>
          <a:lstStyle/>
          <a:p>
            <a:r>
              <a:rPr lang="en-US" dirty="0"/>
              <a:t>		</a:t>
            </a:r>
            <a:r>
              <a:rPr lang="pl-PL" dirty="0"/>
              <a:t>WSPÓŁDZIEL</a:t>
            </a:r>
            <a:endParaRPr lang="en-US" dirty="0"/>
          </a:p>
        </p:txBody>
      </p:sp>
      <p:pic>
        <p:nvPicPr>
          <p:cNvPr id="2" name="Picture 1"/>
          <p:cNvPicPr>
            <a:picLocks noChangeAspect="1"/>
          </p:cNvPicPr>
          <p:nvPr/>
        </p:nvPicPr>
        <p:blipFill>
          <a:blip r:embed="rId4">
            <a:clrChange>
              <a:clrFrom>
                <a:srgbClr val="F2F2F2"/>
              </a:clrFrom>
              <a:clrTo>
                <a:srgbClr val="F2F2F2">
                  <a:alpha val="0"/>
                </a:srgbClr>
              </a:clrTo>
            </a:clrChange>
          </a:blip>
          <a:stretch>
            <a:fillRect/>
          </a:stretch>
        </p:blipFill>
        <p:spPr>
          <a:xfrm>
            <a:off x="0" y="0"/>
            <a:ext cx="1381092" cy="1371600"/>
          </a:xfrm>
          <a:prstGeom prst="rect">
            <a:avLst/>
          </a:prstGeom>
        </p:spPr>
      </p:pic>
      <p:sp>
        <p:nvSpPr>
          <p:cNvPr id="7" name="Content Placeholder 13"/>
          <p:cNvSpPr txBox="1">
            <a:spLocks/>
          </p:cNvSpPr>
          <p:nvPr/>
        </p:nvSpPr>
        <p:spPr>
          <a:xfrm>
            <a:off x="306888" y="1491916"/>
            <a:ext cx="4193088" cy="3146777"/>
          </a:xfrm>
          <a:prstGeom prst="rect">
            <a:avLst/>
          </a:prstGeom>
        </p:spPr>
        <p:txBody>
          <a:bodyPr/>
          <a:lstStyle>
            <a:lvl1pPr marL="575838" indent="-575838" algn="l" defTabSz="682483" rtl="0" eaLnBrk="1" latinLnBrk="0" hangingPunct="1">
              <a:spcBef>
                <a:spcPts val="0"/>
              </a:spcBef>
              <a:buFont typeface="Wingdings" charset="2"/>
              <a:buChar char="§"/>
              <a:defRPr sz="3733" b="0" i="0" kern="1200" baseline="0">
                <a:solidFill>
                  <a:schemeClr val="tx1"/>
                </a:solidFill>
                <a:latin typeface="Frutiger Next LT W1G"/>
                <a:ea typeface="+mn-ea"/>
                <a:cs typeface="Frutiger Next LT W1G"/>
              </a:defRPr>
            </a:lvl1pPr>
            <a:lvl2pPr marL="1109038" indent="-426552" algn="l" defTabSz="682483" rtl="0" eaLnBrk="1" latinLnBrk="0" hangingPunct="1">
              <a:spcBef>
                <a:spcPct val="20000"/>
              </a:spcBef>
              <a:buFont typeface="Wingdings" charset="2"/>
              <a:buChar char="§"/>
              <a:defRPr sz="3067" b="0" i="0" kern="1200">
                <a:solidFill>
                  <a:schemeClr val="tx1"/>
                </a:solidFill>
                <a:latin typeface="Frutiger Next LT W1G"/>
                <a:ea typeface="+mn-ea"/>
                <a:cs typeface="Frutiger Next LT W1G"/>
              </a:defRPr>
            </a:lvl2pPr>
            <a:lvl3pPr marL="1706209" indent="-341243" algn="l" defTabSz="682483" rtl="0" eaLnBrk="1" latinLnBrk="0" hangingPunct="1">
              <a:spcBef>
                <a:spcPct val="20000"/>
              </a:spcBef>
              <a:buFont typeface="Wingdings" charset="2"/>
              <a:buChar char="§"/>
              <a:defRPr sz="2667" b="0" i="0" kern="1200">
                <a:solidFill>
                  <a:schemeClr val="tx1"/>
                </a:solidFill>
                <a:latin typeface="Frutiger Next LT W1G"/>
                <a:ea typeface="+mn-ea"/>
                <a:cs typeface="Frutiger Next LT W1G"/>
              </a:defRPr>
            </a:lvl3pPr>
            <a:lvl4pPr marL="2388695" indent="-341243" algn="l" defTabSz="682483" rtl="0" eaLnBrk="1" latinLnBrk="0" hangingPunct="1">
              <a:spcBef>
                <a:spcPct val="20000"/>
              </a:spcBef>
              <a:buFont typeface="Wingdings" charset="2"/>
              <a:buChar char="§"/>
              <a:defRPr sz="2267" b="0" i="0" kern="1200">
                <a:solidFill>
                  <a:schemeClr val="tx1"/>
                </a:solidFill>
                <a:latin typeface="Frutiger Next LT W1G"/>
                <a:ea typeface="+mn-ea"/>
                <a:cs typeface="Frutiger Next LT W1G"/>
              </a:defRPr>
            </a:lvl4pPr>
            <a:lvl5pPr marL="3071177" indent="-341243" algn="l" defTabSz="682483" rtl="0" eaLnBrk="1" latinLnBrk="0" hangingPunct="1">
              <a:spcBef>
                <a:spcPct val="20000"/>
              </a:spcBef>
              <a:buFont typeface="Wingdings" charset="2"/>
              <a:buChar char="§"/>
              <a:defRPr sz="2000" b="0" i="0" kern="1200">
                <a:solidFill>
                  <a:schemeClr val="tx1"/>
                </a:solidFill>
                <a:latin typeface="Frutiger Next LT W1G"/>
                <a:ea typeface="+mn-ea"/>
                <a:cs typeface="Frutiger Next LT W1G"/>
              </a:defRPr>
            </a:lvl5pPr>
            <a:lvl6pPr marL="3753661" indent="-341243" algn="l" defTabSz="682483" rtl="0" eaLnBrk="1" latinLnBrk="0" hangingPunct="1">
              <a:spcBef>
                <a:spcPct val="20000"/>
              </a:spcBef>
              <a:buFont typeface="Arial"/>
              <a:buChar char="•"/>
              <a:defRPr sz="3067" kern="1200">
                <a:solidFill>
                  <a:schemeClr val="tx1"/>
                </a:solidFill>
                <a:latin typeface="+mn-lt"/>
                <a:ea typeface="+mn-ea"/>
                <a:cs typeface="+mn-cs"/>
              </a:defRPr>
            </a:lvl6pPr>
            <a:lvl7pPr marL="4436145" indent="-341243" algn="l" defTabSz="682483" rtl="0" eaLnBrk="1" latinLnBrk="0" hangingPunct="1">
              <a:spcBef>
                <a:spcPct val="20000"/>
              </a:spcBef>
              <a:buFont typeface="Arial"/>
              <a:buChar char="•"/>
              <a:defRPr sz="3067" kern="1200">
                <a:solidFill>
                  <a:schemeClr val="tx1"/>
                </a:solidFill>
                <a:latin typeface="+mn-lt"/>
                <a:ea typeface="+mn-ea"/>
                <a:cs typeface="+mn-cs"/>
              </a:defRPr>
            </a:lvl7pPr>
            <a:lvl8pPr marL="5118628" indent="-341243" algn="l" defTabSz="682483" rtl="0" eaLnBrk="1" latinLnBrk="0" hangingPunct="1">
              <a:spcBef>
                <a:spcPct val="20000"/>
              </a:spcBef>
              <a:buFont typeface="Arial"/>
              <a:buChar char="•"/>
              <a:defRPr sz="3067" kern="1200">
                <a:solidFill>
                  <a:schemeClr val="tx1"/>
                </a:solidFill>
                <a:latin typeface="+mn-lt"/>
                <a:ea typeface="+mn-ea"/>
                <a:cs typeface="+mn-cs"/>
              </a:defRPr>
            </a:lvl8pPr>
            <a:lvl9pPr marL="5801112" indent="-341243" algn="l" defTabSz="682483" rtl="0" eaLnBrk="1" latinLnBrk="0" hangingPunct="1">
              <a:spcBef>
                <a:spcPct val="20000"/>
              </a:spcBef>
              <a:buFont typeface="Arial"/>
              <a:buChar char="•"/>
              <a:defRPr sz="3067" kern="1200">
                <a:solidFill>
                  <a:schemeClr val="tx1"/>
                </a:solidFill>
                <a:latin typeface="+mn-lt"/>
                <a:ea typeface="+mn-ea"/>
                <a:cs typeface="+mn-cs"/>
              </a:defRPr>
            </a:lvl9pPr>
          </a:lstStyle>
          <a:p>
            <a:pPr marL="411402" indent="-411402">
              <a:lnSpc>
                <a:spcPct val="150000"/>
              </a:lnSpc>
              <a:buClr>
                <a:schemeClr val="accent4"/>
              </a:buClr>
              <a:buSzPct val="100000"/>
            </a:pPr>
            <a:r>
              <a:rPr lang="pl-PL" sz="2700" dirty="0">
                <a:latin typeface="Arial" pitchFamily="34" charset="0"/>
                <a:cs typeface="Arial" pitchFamily="34" charset="0"/>
              </a:rPr>
              <a:t>Archiwum dokumentacji</a:t>
            </a:r>
            <a:endParaRPr lang="en-US" sz="2700" dirty="0">
              <a:latin typeface="Arial" pitchFamily="34" charset="0"/>
              <a:cs typeface="Arial" pitchFamily="34" charset="0"/>
            </a:endParaRPr>
          </a:p>
          <a:p>
            <a:pPr marL="411402" indent="-411402">
              <a:lnSpc>
                <a:spcPct val="150000"/>
              </a:lnSpc>
              <a:buClr>
                <a:schemeClr val="accent4"/>
              </a:buClr>
              <a:buSzPct val="100000"/>
            </a:pPr>
            <a:r>
              <a:rPr lang="pl-PL" sz="2700" dirty="0">
                <a:latin typeface="Arial" pitchFamily="34" charset="0"/>
                <a:cs typeface="Arial" pitchFamily="34" charset="0"/>
              </a:rPr>
              <a:t>Kontrola dostępu</a:t>
            </a:r>
            <a:endParaRPr lang="en-US" sz="2700" dirty="0">
              <a:latin typeface="Arial" pitchFamily="34" charset="0"/>
              <a:cs typeface="Arial" pitchFamily="34" charset="0"/>
            </a:endParaRPr>
          </a:p>
          <a:p>
            <a:pPr marL="411402" indent="-411402">
              <a:lnSpc>
                <a:spcPct val="150000"/>
              </a:lnSpc>
              <a:buClr>
                <a:schemeClr val="accent4"/>
              </a:buClr>
              <a:buSzPct val="100000"/>
            </a:pPr>
            <a:r>
              <a:rPr lang="pl-PL" sz="2700" dirty="0">
                <a:latin typeface="Arial" pitchFamily="34" charset="0"/>
                <a:cs typeface="Arial" pitchFamily="34" charset="0"/>
              </a:rPr>
              <a:t>Historia wersji</a:t>
            </a:r>
            <a:endParaRPr lang="en-US" sz="2700" dirty="0">
              <a:latin typeface="Arial" pitchFamily="34" charset="0"/>
              <a:cs typeface="Arial" pitchFamily="34" charset="0"/>
            </a:endParaRPr>
          </a:p>
        </p:txBody>
      </p:sp>
    </p:spTree>
    <p:extLst>
      <p:ext uri="{BB962C8B-B14F-4D97-AF65-F5344CB8AC3E}">
        <p14:creationId xmlns:p14="http://schemas.microsoft.com/office/powerpoint/2010/main" val="16260285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9319" y="353007"/>
            <a:ext cx="4458256" cy="4137574"/>
          </a:xfrm>
          <a:prstGeom prst="ellipse">
            <a:avLst/>
          </a:prstGeom>
          <a:ln w="38100">
            <a:solidFill>
              <a:schemeClr val="accent6"/>
            </a:solidFill>
          </a:ln>
        </p:spPr>
      </p:pic>
      <p:sp>
        <p:nvSpPr>
          <p:cNvPr id="12" name="Title 11"/>
          <p:cNvSpPr>
            <a:spLocks noGrp="1"/>
          </p:cNvSpPr>
          <p:nvPr>
            <p:ph type="title"/>
          </p:nvPr>
        </p:nvSpPr>
        <p:spPr/>
        <p:txBody>
          <a:bodyPr/>
          <a:lstStyle/>
          <a:p>
            <a:r>
              <a:rPr lang="en-US" dirty="0"/>
              <a:t>		</a:t>
            </a:r>
            <a:r>
              <a:rPr lang="pl-PL" dirty="0"/>
              <a:t>PRZEGLĄDAJ</a:t>
            </a:r>
            <a:endParaRPr lang="en-US" dirty="0"/>
          </a:p>
        </p:txBody>
      </p:sp>
      <p:pic>
        <p:nvPicPr>
          <p:cNvPr id="4" name="Picture 3"/>
          <p:cNvPicPr>
            <a:picLocks noChangeAspect="1"/>
          </p:cNvPicPr>
          <p:nvPr/>
        </p:nvPicPr>
        <p:blipFill>
          <a:blip r:embed="rId4">
            <a:clrChange>
              <a:clrFrom>
                <a:srgbClr val="F2F2F2"/>
              </a:clrFrom>
              <a:clrTo>
                <a:srgbClr val="F2F2F2">
                  <a:alpha val="0"/>
                </a:srgbClr>
              </a:clrTo>
            </a:clrChange>
          </a:blip>
          <a:stretch>
            <a:fillRect/>
          </a:stretch>
        </p:blipFill>
        <p:spPr>
          <a:xfrm>
            <a:off x="0" y="0"/>
            <a:ext cx="1376363" cy="1371600"/>
          </a:xfrm>
          <a:prstGeom prst="rect">
            <a:avLst/>
          </a:prstGeom>
        </p:spPr>
      </p:pic>
      <p:sp>
        <p:nvSpPr>
          <p:cNvPr id="8" name="Content Placeholder 13"/>
          <p:cNvSpPr txBox="1">
            <a:spLocks/>
          </p:cNvSpPr>
          <p:nvPr/>
        </p:nvSpPr>
        <p:spPr>
          <a:xfrm>
            <a:off x="278704" y="1480321"/>
            <a:ext cx="4033381" cy="3146777"/>
          </a:xfrm>
          <a:prstGeom prst="rect">
            <a:avLst/>
          </a:prstGeom>
        </p:spPr>
        <p:txBody>
          <a:bodyPr/>
          <a:lstStyle>
            <a:lvl1pPr marL="575838" indent="-575838" algn="l" defTabSz="682483" rtl="0" eaLnBrk="1" latinLnBrk="0" hangingPunct="1">
              <a:spcBef>
                <a:spcPts val="0"/>
              </a:spcBef>
              <a:buFont typeface="Wingdings" charset="2"/>
              <a:buChar char="§"/>
              <a:defRPr sz="3733" b="0" i="0" kern="1200" baseline="0">
                <a:solidFill>
                  <a:schemeClr val="tx1"/>
                </a:solidFill>
                <a:latin typeface="Frutiger Next LT W1G"/>
                <a:ea typeface="+mn-ea"/>
                <a:cs typeface="Frutiger Next LT W1G"/>
              </a:defRPr>
            </a:lvl1pPr>
            <a:lvl2pPr marL="1109038" indent="-426552" algn="l" defTabSz="682483" rtl="0" eaLnBrk="1" latinLnBrk="0" hangingPunct="1">
              <a:spcBef>
                <a:spcPct val="20000"/>
              </a:spcBef>
              <a:buFont typeface="Wingdings" charset="2"/>
              <a:buChar char="§"/>
              <a:defRPr sz="3067" b="0" i="0" kern="1200">
                <a:solidFill>
                  <a:schemeClr val="tx1"/>
                </a:solidFill>
                <a:latin typeface="Frutiger Next LT W1G"/>
                <a:ea typeface="+mn-ea"/>
                <a:cs typeface="Frutiger Next LT W1G"/>
              </a:defRPr>
            </a:lvl2pPr>
            <a:lvl3pPr marL="1706209" indent="-341243" algn="l" defTabSz="682483" rtl="0" eaLnBrk="1" latinLnBrk="0" hangingPunct="1">
              <a:spcBef>
                <a:spcPct val="20000"/>
              </a:spcBef>
              <a:buFont typeface="Wingdings" charset="2"/>
              <a:buChar char="§"/>
              <a:defRPr sz="2667" b="0" i="0" kern="1200">
                <a:solidFill>
                  <a:schemeClr val="tx1"/>
                </a:solidFill>
                <a:latin typeface="Frutiger Next LT W1G"/>
                <a:ea typeface="+mn-ea"/>
                <a:cs typeface="Frutiger Next LT W1G"/>
              </a:defRPr>
            </a:lvl3pPr>
            <a:lvl4pPr marL="2388695" indent="-341243" algn="l" defTabSz="682483" rtl="0" eaLnBrk="1" latinLnBrk="0" hangingPunct="1">
              <a:spcBef>
                <a:spcPct val="20000"/>
              </a:spcBef>
              <a:buFont typeface="Wingdings" charset="2"/>
              <a:buChar char="§"/>
              <a:defRPr sz="2267" b="0" i="0" kern="1200">
                <a:solidFill>
                  <a:schemeClr val="tx1"/>
                </a:solidFill>
                <a:latin typeface="Frutiger Next LT W1G"/>
                <a:ea typeface="+mn-ea"/>
                <a:cs typeface="Frutiger Next LT W1G"/>
              </a:defRPr>
            </a:lvl4pPr>
            <a:lvl5pPr marL="3071177" indent="-341243" algn="l" defTabSz="682483" rtl="0" eaLnBrk="1" latinLnBrk="0" hangingPunct="1">
              <a:spcBef>
                <a:spcPct val="20000"/>
              </a:spcBef>
              <a:buFont typeface="Wingdings" charset="2"/>
              <a:buChar char="§"/>
              <a:defRPr sz="2000" b="0" i="0" kern="1200">
                <a:solidFill>
                  <a:schemeClr val="tx1"/>
                </a:solidFill>
                <a:latin typeface="Frutiger Next LT W1G"/>
                <a:ea typeface="+mn-ea"/>
                <a:cs typeface="Frutiger Next LT W1G"/>
              </a:defRPr>
            </a:lvl5pPr>
            <a:lvl6pPr marL="3753661" indent="-341243" algn="l" defTabSz="682483" rtl="0" eaLnBrk="1" latinLnBrk="0" hangingPunct="1">
              <a:spcBef>
                <a:spcPct val="20000"/>
              </a:spcBef>
              <a:buFont typeface="Arial"/>
              <a:buChar char="•"/>
              <a:defRPr sz="3067" kern="1200">
                <a:solidFill>
                  <a:schemeClr val="tx1"/>
                </a:solidFill>
                <a:latin typeface="+mn-lt"/>
                <a:ea typeface="+mn-ea"/>
                <a:cs typeface="+mn-cs"/>
              </a:defRPr>
            </a:lvl6pPr>
            <a:lvl7pPr marL="4436145" indent="-341243" algn="l" defTabSz="682483" rtl="0" eaLnBrk="1" latinLnBrk="0" hangingPunct="1">
              <a:spcBef>
                <a:spcPct val="20000"/>
              </a:spcBef>
              <a:buFont typeface="Arial"/>
              <a:buChar char="•"/>
              <a:defRPr sz="3067" kern="1200">
                <a:solidFill>
                  <a:schemeClr val="tx1"/>
                </a:solidFill>
                <a:latin typeface="+mn-lt"/>
                <a:ea typeface="+mn-ea"/>
                <a:cs typeface="+mn-cs"/>
              </a:defRPr>
            </a:lvl7pPr>
            <a:lvl8pPr marL="5118628" indent="-341243" algn="l" defTabSz="682483" rtl="0" eaLnBrk="1" latinLnBrk="0" hangingPunct="1">
              <a:spcBef>
                <a:spcPct val="20000"/>
              </a:spcBef>
              <a:buFont typeface="Arial"/>
              <a:buChar char="•"/>
              <a:defRPr sz="3067" kern="1200">
                <a:solidFill>
                  <a:schemeClr val="tx1"/>
                </a:solidFill>
                <a:latin typeface="+mn-lt"/>
                <a:ea typeface="+mn-ea"/>
                <a:cs typeface="+mn-cs"/>
              </a:defRPr>
            </a:lvl8pPr>
            <a:lvl9pPr marL="5801112" indent="-341243" algn="l" defTabSz="682483" rtl="0" eaLnBrk="1" latinLnBrk="0" hangingPunct="1">
              <a:spcBef>
                <a:spcPct val="20000"/>
              </a:spcBef>
              <a:buFont typeface="Arial"/>
              <a:buChar char="•"/>
              <a:defRPr sz="3067" kern="1200">
                <a:solidFill>
                  <a:schemeClr val="tx1"/>
                </a:solidFill>
                <a:latin typeface="+mn-lt"/>
                <a:ea typeface="+mn-ea"/>
                <a:cs typeface="+mn-cs"/>
              </a:defRPr>
            </a:lvl9pPr>
          </a:lstStyle>
          <a:p>
            <a:pPr marL="411402" indent="-411402">
              <a:lnSpc>
                <a:spcPct val="150000"/>
              </a:lnSpc>
              <a:buClr>
                <a:schemeClr val="accent4"/>
              </a:buClr>
              <a:buSzPct val="100000"/>
            </a:pPr>
            <a:r>
              <a:rPr lang="pl-PL" sz="2700" dirty="0">
                <a:latin typeface="Arial" pitchFamily="34" charset="0"/>
                <a:cs typeface="Arial" pitchFamily="34" charset="0"/>
              </a:rPr>
              <a:t>Mobilny dostęp</a:t>
            </a:r>
            <a:endParaRPr lang="en-US" sz="2700" dirty="0">
              <a:latin typeface="Arial" pitchFamily="34" charset="0"/>
              <a:cs typeface="Arial" pitchFamily="34" charset="0"/>
            </a:endParaRPr>
          </a:p>
          <a:p>
            <a:pPr marL="411402" indent="-411402">
              <a:lnSpc>
                <a:spcPct val="150000"/>
              </a:lnSpc>
              <a:buClr>
                <a:schemeClr val="accent4"/>
              </a:buClr>
              <a:buSzPct val="100000"/>
            </a:pPr>
            <a:r>
              <a:rPr lang="pl-PL" sz="2700" dirty="0">
                <a:latin typeface="Arial" pitchFamily="34" charset="0"/>
                <a:cs typeface="Arial" pitchFamily="34" charset="0"/>
              </a:rPr>
              <a:t>Wyświetlanie </a:t>
            </a:r>
            <a:r>
              <a:rPr lang="en-US" sz="2700" dirty="0">
                <a:latin typeface="Arial" pitchFamily="34" charset="0"/>
                <a:cs typeface="Arial" pitchFamily="34" charset="0"/>
              </a:rPr>
              <a:t>2D &amp; 3D </a:t>
            </a:r>
            <a:endParaRPr lang="pl-PL" sz="2700" dirty="0">
              <a:latin typeface="Arial" pitchFamily="34" charset="0"/>
              <a:cs typeface="Arial" pitchFamily="34" charset="0"/>
            </a:endParaRPr>
          </a:p>
          <a:p>
            <a:pPr marL="411402" indent="-411402">
              <a:lnSpc>
                <a:spcPct val="150000"/>
              </a:lnSpc>
              <a:buClr>
                <a:schemeClr val="accent4"/>
              </a:buClr>
              <a:buSzPct val="100000"/>
            </a:pPr>
            <a:r>
              <a:rPr lang="pl-PL" sz="2700" dirty="0">
                <a:latin typeface="Arial" pitchFamily="34" charset="0"/>
                <a:cs typeface="Arial" pitchFamily="34" charset="0"/>
              </a:rPr>
              <a:t>Dostęp do właściwości obiektów</a:t>
            </a:r>
            <a:endParaRPr lang="en-US" sz="2700" dirty="0">
              <a:latin typeface="Arial" pitchFamily="34" charset="0"/>
              <a:cs typeface="Arial" pitchFamily="34" charset="0"/>
            </a:endParaRPr>
          </a:p>
        </p:txBody>
      </p:sp>
    </p:spTree>
    <p:extLst>
      <p:ext uri="{BB962C8B-B14F-4D97-AF65-F5344CB8AC3E}">
        <p14:creationId xmlns:p14="http://schemas.microsoft.com/office/powerpoint/2010/main" val="9208440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3874" y="431494"/>
            <a:ext cx="4433701" cy="4303964"/>
          </a:xfrm>
          <a:prstGeom prst="ellipse">
            <a:avLst/>
          </a:prstGeom>
          <a:ln w="38100">
            <a:solidFill>
              <a:schemeClr val="accent6"/>
            </a:solidFill>
          </a:ln>
        </p:spPr>
      </p:pic>
      <p:sp>
        <p:nvSpPr>
          <p:cNvPr id="12" name="Title 11"/>
          <p:cNvSpPr>
            <a:spLocks noGrp="1"/>
          </p:cNvSpPr>
          <p:nvPr>
            <p:ph type="title"/>
          </p:nvPr>
        </p:nvSpPr>
        <p:spPr/>
        <p:txBody>
          <a:bodyPr/>
          <a:lstStyle/>
          <a:p>
            <a:r>
              <a:rPr lang="en-US" dirty="0"/>
              <a:t>		</a:t>
            </a:r>
            <a:r>
              <a:rPr lang="pl-PL" dirty="0"/>
              <a:t>ZAZNACZ</a:t>
            </a:r>
            <a:endParaRPr lang="en-US" dirty="0"/>
          </a:p>
        </p:txBody>
      </p:sp>
      <p:pic>
        <p:nvPicPr>
          <p:cNvPr id="2" name="Picture 1"/>
          <p:cNvPicPr>
            <a:picLocks noChangeAspect="1"/>
          </p:cNvPicPr>
          <p:nvPr/>
        </p:nvPicPr>
        <p:blipFill>
          <a:blip r:embed="rId4">
            <a:clrChange>
              <a:clrFrom>
                <a:srgbClr val="F2F2F2"/>
              </a:clrFrom>
              <a:clrTo>
                <a:srgbClr val="F2F2F2">
                  <a:alpha val="0"/>
                </a:srgbClr>
              </a:clrTo>
            </a:clrChange>
          </a:blip>
          <a:stretch>
            <a:fillRect/>
          </a:stretch>
        </p:blipFill>
        <p:spPr>
          <a:xfrm>
            <a:off x="0" y="0"/>
            <a:ext cx="1376330" cy="1371600"/>
          </a:xfrm>
          <a:prstGeom prst="rect">
            <a:avLst/>
          </a:prstGeom>
        </p:spPr>
      </p:pic>
      <p:sp>
        <p:nvSpPr>
          <p:cNvPr id="6" name="Content Placeholder 13"/>
          <p:cNvSpPr txBox="1">
            <a:spLocks/>
          </p:cNvSpPr>
          <p:nvPr/>
        </p:nvSpPr>
        <p:spPr>
          <a:xfrm>
            <a:off x="457201" y="1491916"/>
            <a:ext cx="3513221" cy="3146777"/>
          </a:xfrm>
          <a:prstGeom prst="rect">
            <a:avLst/>
          </a:prstGeom>
        </p:spPr>
        <p:txBody>
          <a:bodyPr/>
          <a:lstStyle>
            <a:lvl1pPr marL="575838" indent="-575838" algn="l" defTabSz="682483" rtl="0" eaLnBrk="1" latinLnBrk="0" hangingPunct="1">
              <a:spcBef>
                <a:spcPts val="0"/>
              </a:spcBef>
              <a:buFont typeface="Wingdings" charset="2"/>
              <a:buChar char="§"/>
              <a:defRPr sz="3733" b="0" i="0" kern="1200" baseline="0">
                <a:solidFill>
                  <a:schemeClr val="tx1"/>
                </a:solidFill>
                <a:latin typeface="Frutiger Next LT W1G"/>
                <a:ea typeface="+mn-ea"/>
                <a:cs typeface="Frutiger Next LT W1G"/>
              </a:defRPr>
            </a:lvl1pPr>
            <a:lvl2pPr marL="1109038" indent="-426552" algn="l" defTabSz="682483" rtl="0" eaLnBrk="1" latinLnBrk="0" hangingPunct="1">
              <a:spcBef>
                <a:spcPct val="20000"/>
              </a:spcBef>
              <a:buFont typeface="Wingdings" charset="2"/>
              <a:buChar char="§"/>
              <a:defRPr sz="3067" b="0" i="0" kern="1200">
                <a:solidFill>
                  <a:schemeClr val="tx1"/>
                </a:solidFill>
                <a:latin typeface="Frutiger Next LT W1G"/>
                <a:ea typeface="+mn-ea"/>
                <a:cs typeface="Frutiger Next LT W1G"/>
              </a:defRPr>
            </a:lvl2pPr>
            <a:lvl3pPr marL="1706209" indent="-341243" algn="l" defTabSz="682483" rtl="0" eaLnBrk="1" latinLnBrk="0" hangingPunct="1">
              <a:spcBef>
                <a:spcPct val="20000"/>
              </a:spcBef>
              <a:buFont typeface="Wingdings" charset="2"/>
              <a:buChar char="§"/>
              <a:defRPr sz="2667" b="0" i="0" kern="1200">
                <a:solidFill>
                  <a:schemeClr val="tx1"/>
                </a:solidFill>
                <a:latin typeface="Frutiger Next LT W1G"/>
                <a:ea typeface="+mn-ea"/>
                <a:cs typeface="Frutiger Next LT W1G"/>
              </a:defRPr>
            </a:lvl3pPr>
            <a:lvl4pPr marL="2388695" indent="-341243" algn="l" defTabSz="682483" rtl="0" eaLnBrk="1" latinLnBrk="0" hangingPunct="1">
              <a:spcBef>
                <a:spcPct val="20000"/>
              </a:spcBef>
              <a:buFont typeface="Wingdings" charset="2"/>
              <a:buChar char="§"/>
              <a:defRPr sz="2267" b="0" i="0" kern="1200">
                <a:solidFill>
                  <a:schemeClr val="tx1"/>
                </a:solidFill>
                <a:latin typeface="Frutiger Next LT W1G"/>
                <a:ea typeface="+mn-ea"/>
                <a:cs typeface="Frutiger Next LT W1G"/>
              </a:defRPr>
            </a:lvl4pPr>
            <a:lvl5pPr marL="3071177" indent="-341243" algn="l" defTabSz="682483" rtl="0" eaLnBrk="1" latinLnBrk="0" hangingPunct="1">
              <a:spcBef>
                <a:spcPct val="20000"/>
              </a:spcBef>
              <a:buFont typeface="Wingdings" charset="2"/>
              <a:buChar char="§"/>
              <a:defRPr sz="2000" b="0" i="0" kern="1200">
                <a:solidFill>
                  <a:schemeClr val="tx1"/>
                </a:solidFill>
                <a:latin typeface="Frutiger Next LT W1G"/>
                <a:ea typeface="+mn-ea"/>
                <a:cs typeface="Frutiger Next LT W1G"/>
              </a:defRPr>
            </a:lvl5pPr>
            <a:lvl6pPr marL="3753661" indent="-341243" algn="l" defTabSz="682483" rtl="0" eaLnBrk="1" latinLnBrk="0" hangingPunct="1">
              <a:spcBef>
                <a:spcPct val="20000"/>
              </a:spcBef>
              <a:buFont typeface="Arial"/>
              <a:buChar char="•"/>
              <a:defRPr sz="3067" kern="1200">
                <a:solidFill>
                  <a:schemeClr val="tx1"/>
                </a:solidFill>
                <a:latin typeface="+mn-lt"/>
                <a:ea typeface="+mn-ea"/>
                <a:cs typeface="+mn-cs"/>
              </a:defRPr>
            </a:lvl6pPr>
            <a:lvl7pPr marL="4436145" indent="-341243" algn="l" defTabSz="682483" rtl="0" eaLnBrk="1" latinLnBrk="0" hangingPunct="1">
              <a:spcBef>
                <a:spcPct val="20000"/>
              </a:spcBef>
              <a:buFont typeface="Arial"/>
              <a:buChar char="•"/>
              <a:defRPr sz="3067" kern="1200">
                <a:solidFill>
                  <a:schemeClr val="tx1"/>
                </a:solidFill>
                <a:latin typeface="+mn-lt"/>
                <a:ea typeface="+mn-ea"/>
                <a:cs typeface="+mn-cs"/>
              </a:defRPr>
            </a:lvl7pPr>
            <a:lvl8pPr marL="5118628" indent="-341243" algn="l" defTabSz="682483" rtl="0" eaLnBrk="1" latinLnBrk="0" hangingPunct="1">
              <a:spcBef>
                <a:spcPct val="20000"/>
              </a:spcBef>
              <a:buFont typeface="Arial"/>
              <a:buChar char="•"/>
              <a:defRPr sz="3067" kern="1200">
                <a:solidFill>
                  <a:schemeClr val="tx1"/>
                </a:solidFill>
                <a:latin typeface="+mn-lt"/>
                <a:ea typeface="+mn-ea"/>
                <a:cs typeface="+mn-cs"/>
              </a:defRPr>
            </a:lvl8pPr>
            <a:lvl9pPr marL="5801112" indent="-341243" algn="l" defTabSz="682483" rtl="0" eaLnBrk="1" latinLnBrk="0" hangingPunct="1">
              <a:spcBef>
                <a:spcPct val="20000"/>
              </a:spcBef>
              <a:buFont typeface="Arial"/>
              <a:buChar char="•"/>
              <a:defRPr sz="3067" kern="1200">
                <a:solidFill>
                  <a:schemeClr val="tx1"/>
                </a:solidFill>
                <a:latin typeface="+mn-lt"/>
                <a:ea typeface="+mn-ea"/>
                <a:cs typeface="+mn-cs"/>
              </a:defRPr>
            </a:lvl9pPr>
          </a:lstStyle>
          <a:p>
            <a:pPr marL="411402" indent="-411402">
              <a:lnSpc>
                <a:spcPct val="150000"/>
              </a:lnSpc>
              <a:buClr>
                <a:schemeClr val="accent4"/>
              </a:buClr>
              <a:buSzPct val="100000"/>
            </a:pPr>
            <a:r>
              <a:rPr lang="pl-PL" sz="2700" dirty="0">
                <a:latin typeface="Arial" pitchFamily="34" charset="0"/>
                <a:cs typeface="Arial" pitchFamily="34" charset="0"/>
              </a:rPr>
              <a:t>Zaznaczanie</a:t>
            </a:r>
            <a:endParaRPr lang="en-US" sz="2700" dirty="0">
              <a:latin typeface="Arial" pitchFamily="34" charset="0"/>
              <a:cs typeface="Arial" pitchFamily="34" charset="0"/>
            </a:endParaRPr>
          </a:p>
          <a:p>
            <a:pPr marL="411402" indent="-411402">
              <a:lnSpc>
                <a:spcPct val="150000"/>
              </a:lnSpc>
              <a:buClr>
                <a:schemeClr val="accent4"/>
              </a:buClr>
              <a:buSzPct val="100000"/>
            </a:pPr>
            <a:r>
              <a:rPr lang="pl-PL" sz="2700" dirty="0">
                <a:latin typeface="Arial" pitchFamily="34" charset="0"/>
                <a:cs typeface="Arial" pitchFamily="34" charset="0"/>
              </a:rPr>
              <a:t>Zarządzanie problemami</a:t>
            </a:r>
            <a:endParaRPr lang="en-US" sz="2700" dirty="0">
              <a:latin typeface="Arial" pitchFamily="34" charset="0"/>
              <a:cs typeface="Arial" pitchFamily="34" charset="0"/>
            </a:endParaRPr>
          </a:p>
          <a:p>
            <a:pPr marL="411402" indent="-411402">
              <a:lnSpc>
                <a:spcPct val="150000"/>
              </a:lnSpc>
              <a:buClr>
                <a:schemeClr val="accent4"/>
              </a:buClr>
              <a:buSzPct val="100000"/>
            </a:pPr>
            <a:r>
              <a:rPr lang="pl-PL" sz="2700" dirty="0">
                <a:latin typeface="Arial" pitchFamily="34" charset="0"/>
                <a:cs typeface="Arial" pitchFamily="34" charset="0"/>
              </a:rPr>
              <a:t>Raporty</a:t>
            </a:r>
            <a:endParaRPr lang="en-US" sz="2700" dirty="0">
              <a:latin typeface="Arial" pitchFamily="34" charset="0"/>
              <a:cs typeface="Arial" pitchFamily="34" charset="0"/>
            </a:endParaRPr>
          </a:p>
        </p:txBody>
      </p:sp>
    </p:spTree>
    <p:extLst>
      <p:ext uri="{BB962C8B-B14F-4D97-AF65-F5344CB8AC3E}">
        <p14:creationId xmlns:p14="http://schemas.microsoft.com/office/powerpoint/2010/main" val="10155156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z="2700" dirty="0"/>
              <a:t>W biurze i w terenie dane zawsze </a:t>
            </a:r>
            <a:r>
              <a:rPr lang="pl-PL" sz="2700" dirty="0" err="1"/>
              <a:t>zsynchronizowe</a:t>
            </a:r>
            <a:endParaRPr lang="en-US" sz="2700" dirty="0"/>
          </a:p>
        </p:txBody>
      </p:sp>
      <p:pic>
        <p:nvPicPr>
          <p:cNvPr id="5" name="Picture 4"/>
          <p:cNvPicPr>
            <a:picLocks noChangeAspect="1"/>
          </p:cNvPicPr>
          <p:nvPr/>
        </p:nvPicPr>
        <p:blipFill>
          <a:blip r:embed="rId3">
            <a:clrChange>
              <a:clrFrom>
                <a:srgbClr val="F5F5F5"/>
              </a:clrFrom>
              <a:clrTo>
                <a:srgbClr val="F5F5F5">
                  <a:alpha val="0"/>
                </a:srgbClr>
              </a:clrTo>
            </a:clrChange>
          </a:blip>
          <a:stretch>
            <a:fillRect/>
          </a:stretch>
        </p:blipFill>
        <p:spPr>
          <a:xfrm>
            <a:off x="599448" y="807929"/>
            <a:ext cx="7945105" cy="4005657"/>
          </a:xfrm>
          <a:prstGeom prst="rect">
            <a:avLst/>
          </a:prstGeom>
        </p:spPr>
      </p:pic>
    </p:spTree>
    <p:extLst>
      <p:ext uri="{BB962C8B-B14F-4D97-AF65-F5344CB8AC3E}">
        <p14:creationId xmlns:p14="http://schemas.microsoft.com/office/powerpoint/2010/main" val="42256208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C:\Users\krugj\Desktop\Capture.PNG"/>
          <p:cNvPicPr>
            <a:picLocks noChangeAspect="1" noChangeArrowheads="1"/>
          </p:cNvPicPr>
          <p:nvPr/>
        </p:nvPicPr>
        <p:blipFill rotWithShape="1">
          <a:blip r:embed="rId3"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1143000" y="0"/>
            <a:ext cx="6858000" cy="484154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2"/>
          <p:cNvSpPr txBox="1">
            <a:spLocks/>
          </p:cNvSpPr>
          <p:nvPr/>
        </p:nvSpPr>
        <p:spPr>
          <a:xfrm>
            <a:off x="1485901" y="-510541"/>
            <a:ext cx="6172200" cy="295576"/>
          </a:xfrm>
          <a:prstGeom prst="rect">
            <a:avLst/>
          </a:prstGeom>
        </p:spPr>
        <p:txBody>
          <a:bodyPr anchor="ctr"/>
          <a:lstStyle>
            <a:lvl1pPr algn="ctr" defTabSz="511960" rtl="0" eaLnBrk="1" latinLnBrk="0" hangingPunct="1">
              <a:spcBef>
                <a:spcPct val="0"/>
              </a:spcBef>
              <a:buNone/>
              <a:defRPr sz="10000" b="1" i="0" kern="1200" baseline="0">
                <a:solidFill>
                  <a:schemeClr val="accent4"/>
                </a:solidFill>
                <a:latin typeface="Frutiger Next LT W1G"/>
                <a:ea typeface="+mj-ea"/>
                <a:cs typeface="Frutiger Next LT W1G"/>
              </a:defRPr>
            </a:lvl1pPr>
          </a:lstStyle>
          <a:p>
            <a:endParaRPr lang="en-US" sz="7500" dirty="0"/>
          </a:p>
        </p:txBody>
      </p:sp>
      <p:sp>
        <p:nvSpPr>
          <p:cNvPr id="5" name="Rectangle 4"/>
          <p:cNvSpPr/>
          <p:nvPr/>
        </p:nvSpPr>
        <p:spPr>
          <a:xfrm>
            <a:off x="1337481" y="757444"/>
            <a:ext cx="6417860" cy="359894"/>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6" name="Straight Connector 5"/>
          <p:cNvCxnSpPr/>
          <p:nvPr/>
        </p:nvCxnSpPr>
        <p:spPr>
          <a:xfrm>
            <a:off x="3425588" y="603910"/>
            <a:ext cx="0" cy="2492870"/>
          </a:xfrm>
          <a:prstGeom prst="line">
            <a:avLst/>
          </a:prstGeom>
          <a:ln>
            <a:prstDash val="sysDash"/>
          </a:ln>
        </p:spPr>
        <p:style>
          <a:lnRef idx="2">
            <a:schemeClr val="accent6"/>
          </a:lnRef>
          <a:fillRef idx="0">
            <a:schemeClr val="accent6"/>
          </a:fillRef>
          <a:effectRef idx="1">
            <a:schemeClr val="accent6"/>
          </a:effectRef>
          <a:fontRef idx="minor">
            <a:schemeClr val="tx1"/>
          </a:fontRef>
        </p:style>
      </p:cxnSp>
      <p:cxnSp>
        <p:nvCxnSpPr>
          <p:cNvPr id="7" name="Straight Connector 6"/>
          <p:cNvCxnSpPr/>
          <p:nvPr/>
        </p:nvCxnSpPr>
        <p:spPr>
          <a:xfrm>
            <a:off x="5679174" y="603909"/>
            <a:ext cx="0" cy="2477069"/>
          </a:xfrm>
          <a:prstGeom prst="line">
            <a:avLst/>
          </a:prstGeom>
          <a:ln>
            <a:prstDash val="sysDash"/>
          </a:ln>
        </p:spPr>
        <p:style>
          <a:lnRef idx="2">
            <a:schemeClr val="accent6"/>
          </a:lnRef>
          <a:fillRef idx="0">
            <a:schemeClr val="accent6"/>
          </a:fillRef>
          <a:effectRef idx="1">
            <a:schemeClr val="accent6"/>
          </a:effectRef>
          <a:fontRef idx="minor">
            <a:schemeClr val="tx1"/>
          </a:fontRef>
        </p:style>
      </p:cxnSp>
      <p:sp>
        <p:nvSpPr>
          <p:cNvPr id="8" name="Rectangle 7"/>
          <p:cNvSpPr/>
          <p:nvPr/>
        </p:nvSpPr>
        <p:spPr>
          <a:xfrm>
            <a:off x="1337481" y="1117337"/>
            <a:ext cx="2088108" cy="1960086"/>
          </a:xfrm>
          <a:prstGeom prst="rect">
            <a:avLst/>
          </a:prstGeom>
          <a:solidFill>
            <a:srgbClr val="0696D7">
              <a:alpha val="16863"/>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ectangle 8"/>
          <p:cNvSpPr/>
          <p:nvPr/>
        </p:nvSpPr>
        <p:spPr>
          <a:xfrm>
            <a:off x="3425589" y="1095349"/>
            <a:ext cx="2253586" cy="1985629"/>
          </a:xfrm>
          <a:prstGeom prst="rect">
            <a:avLst/>
          </a:prstGeom>
          <a:solidFill>
            <a:schemeClr val="accent3">
              <a:alpha val="16863"/>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 name="Rectangle 9"/>
          <p:cNvSpPr/>
          <p:nvPr/>
        </p:nvSpPr>
        <p:spPr>
          <a:xfrm>
            <a:off x="5703159" y="1117337"/>
            <a:ext cx="2034370" cy="1960087"/>
          </a:xfrm>
          <a:prstGeom prst="rect">
            <a:avLst/>
          </a:prstGeom>
          <a:solidFill>
            <a:srgbClr val="87BC40">
              <a:alpha val="16863"/>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aphicFrame>
        <p:nvGraphicFramePr>
          <p:cNvPr id="12" name="Diagram 11"/>
          <p:cNvGraphicFramePr/>
          <p:nvPr>
            <p:extLst/>
          </p:nvPr>
        </p:nvGraphicFramePr>
        <p:xfrm>
          <a:off x="1445669" y="951928"/>
          <a:ext cx="2614540" cy="21448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14" name="Straight Arrow Connector 13"/>
          <p:cNvCxnSpPr/>
          <p:nvPr/>
        </p:nvCxnSpPr>
        <p:spPr>
          <a:xfrm flipV="1">
            <a:off x="1343451" y="2988855"/>
            <a:ext cx="6411890" cy="10236"/>
          </a:xfrm>
          <a:prstGeom prst="straightConnector1">
            <a:avLst/>
          </a:prstGeom>
          <a:ln w="76200">
            <a:solidFill>
              <a:srgbClr val="1858A8"/>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3606192" y="791817"/>
            <a:ext cx="1922321" cy="276999"/>
          </a:xfrm>
          <a:prstGeom prst="rect">
            <a:avLst/>
          </a:prstGeom>
          <a:noFill/>
        </p:spPr>
        <p:txBody>
          <a:bodyPr wrap="none" rtlCol="0">
            <a:spAutoFit/>
          </a:bodyPr>
          <a:lstStyle/>
          <a:p>
            <a:r>
              <a:rPr lang="en-US" sz="1200" b="1" dirty="0">
                <a:solidFill>
                  <a:schemeClr val="bg1"/>
                </a:solidFill>
              </a:rPr>
              <a:t>Construction Execution</a:t>
            </a:r>
          </a:p>
        </p:txBody>
      </p:sp>
      <p:sp>
        <p:nvSpPr>
          <p:cNvPr id="16" name="TextBox 15"/>
          <p:cNvSpPr txBox="1"/>
          <p:nvPr/>
        </p:nvSpPr>
        <p:spPr>
          <a:xfrm>
            <a:off x="5678338" y="800717"/>
            <a:ext cx="2092239" cy="276999"/>
          </a:xfrm>
          <a:prstGeom prst="rect">
            <a:avLst/>
          </a:prstGeom>
          <a:noFill/>
        </p:spPr>
        <p:txBody>
          <a:bodyPr wrap="none" rtlCol="0">
            <a:spAutoFit/>
          </a:bodyPr>
          <a:lstStyle/>
          <a:p>
            <a:r>
              <a:rPr lang="en-US" sz="1200" b="1" dirty="0">
                <a:solidFill>
                  <a:schemeClr val="bg1"/>
                </a:solidFill>
              </a:rPr>
              <a:t>Commissioning/Handover</a:t>
            </a:r>
          </a:p>
        </p:txBody>
      </p:sp>
      <p:sp>
        <p:nvSpPr>
          <p:cNvPr id="17" name="TextBox 16"/>
          <p:cNvSpPr txBox="1"/>
          <p:nvPr/>
        </p:nvSpPr>
        <p:spPr>
          <a:xfrm>
            <a:off x="1737106" y="805594"/>
            <a:ext cx="1415772" cy="276999"/>
          </a:xfrm>
          <a:prstGeom prst="rect">
            <a:avLst/>
          </a:prstGeom>
          <a:noFill/>
        </p:spPr>
        <p:txBody>
          <a:bodyPr wrap="none" rtlCol="0">
            <a:spAutoFit/>
          </a:bodyPr>
          <a:lstStyle/>
          <a:p>
            <a:r>
              <a:rPr lang="en-US" sz="1200" b="1" dirty="0">
                <a:solidFill>
                  <a:schemeClr val="bg1"/>
                </a:solidFill>
              </a:rPr>
              <a:t>Pre-construction</a:t>
            </a:r>
          </a:p>
        </p:txBody>
      </p:sp>
      <p:sp>
        <p:nvSpPr>
          <p:cNvPr id="18" name="Oval 17"/>
          <p:cNvSpPr/>
          <p:nvPr/>
        </p:nvSpPr>
        <p:spPr>
          <a:xfrm>
            <a:off x="2381535" y="2874051"/>
            <a:ext cx="252551" cy="250081"/>
          </a:xfrm>
          <a:prstGeom prst="ellipse">
            <a:avLst/>
          </a:prstGeom>
          <a:solidFill>
            <a:schemeClr val="accent6"/>
          </a:solidFill>
          <a:ln w="38100">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19" name="Straight Connector 18"/>
          <p:cNvCxnSpPr/>
          <p:nvPr/>
        </p:nvCxnSpPr>
        <p:spPr>
          <a:xfrm>
            <a:off x="2344350" y="2672847"/>
            <a:ext cx="126275" cy="194077"/>
          </a:xfrm>
          <a:prstGeom prst="line">
            <a:avLst/>
          </a:prstGeom>
          <a:ln w="38100"/>
        </p:spPr>
        <p:style>
          <a:lnRef idx="2">
            <a:schemeClr val="accent6"/>
          </a:lnRef>
          <a:fillRef idx="0">
            <a:schemeClr val="accent6"/>
          </a:fillRef>
          <a:effectRef idx="1">
            <a:schemeClr val="accent6"/>
          </a:effectRef>
          <a:fontRef idx="minor">
            <a:schemeClr val="tx1"/>
          </a:fontRef>
        </p:style>
      </p:cxnSp>
      <p:pic>
        <p:nvPicPr>
          <p:cNvPr id="3074" name="Picture 2"/>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1787855" y="3275461"/>
            <a:ext cx="5682072" cy="788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descr="C:\Users\krugj\Desktop\icon_25-6.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055287" y="1687153"/>
            <a:ext cx="656905" cy="656905"/>
          </a:xfrm>
          <a:prstGeom prst="roundRect">
            <a:avLst>
              <a:gd name="adj" fmla="val 16667"/>
            </a:avLst>
          </a:prstGeom>
          <a:ln>
            <a:noFill/>
          </a:ln>
          <a:effectLst>
            <a:outerShdw blurRad="63500" sx="102000" sy="102000" algn="ctr"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0" name="Oval 19"/>
          <p:cNvSpPr/>
          <p:nvPr/>
        </p:nvSpPr>
        <p:spPr>
          <a:xfrm>
            <a:off x="4325788" y="2875442"/>
            <a:ext cx="252551" cy="250081"/>
          </a:xfrm>
          <a:prstGeom prst="ellipse">
            <a:avLst/>
          </a:prstGeom>
          <a:solidFill>
            <a:schemeClr val="accent6"/>
          </a:solidFill>
          <a:ln w="38100">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22" name="Straight Connector 21"/>
          <p:cNvCxnSpPr/>
          <p:nvPr/>
        </p:nvCxnSpPr>
        <p:spPr>
          <a:xfrm>
            <a:off x="3775168" y="2574029"/>
            <a:ext cx="550620" cy="301413"/>
          </a:xfrm>
          <a:prstGeom prst="line">
            <a:avLst/>
          </a:prstGeom>
          <a:ln w="38100"/>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267710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98835" y="259773"/>
            <a:ext cx="8408747" cy="4467591"/>
          </a:xfrm>
          <a:prstGeom prst="rect">
            <a:avLst/>
          </a:prstGeom>
        </p:spPr>
      </p:pic>
    </p:spTree>
    <p:extLst>
      <p:ext uri="{BB962C8B-B14F-4D97-AF65-F5344CB8AC3E}">
        <p14:creationId xmlns:p14="http://schemas.microsoft.com/office/powerpoint/2010/main" val="26694045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Rectangle 6"/>
          <p:cNvSpPr>
            <a:spLocks noGrp="1" noChangeArrowheads="1"/>
          </p:cNvSpPr>
          <p:nvPr>
            <p:ph type="title"/>
          </p:nvPr>
        </p:nvSpPr>
        <p:spPr/>
        <p:txBody>
          <a:bodyPr/>
          <a:lstStyle/>
          <a:p>
            <a:r>
              <a:rPr lang="en-US" dirty="0"/>
              <a:t>BIM 360 Glue: </a:t>
            </a:r>
            <a:r>
              <a:rPr lang="pl-PL" dirty="0"/>
              <a:t>Oparte na chmurze narzędzie BIM do zarządzania i współpracy</a:t>
            </a:r>
            <a:endParaRPr lang="en-US" dirty="0"/>
          </a:p>
        </p:txBody>
      </p:sp>
      <p:sp>
        <p:nvSpPr>
          <p:cNvPr id="11" name="AutoShape 8"/>
          <p:cNvSpPr>
            <a:spLocks noChangeArrowheads="1"/>
          </p:cNvSpPr>
          <p:nvPr/>
        </p:nvSpPr>
        <p:spPr bwMode="auto">
          <a:xfrm>
            <a:off x="1396832" y="1085851"/>
            <a:ext cx="6416392" cy="342900"/>
          </a:xfrm>
          <a:prstGeom prst="roundRect">
            <a:avLst>
              <a:gd name="adj" fmla="val 16667"/>
            </a:avLst>
          </a:prstGeom>
          <a:solidFill>
            <a:schemeClr val="accent4"/>
          </a:solidFill>
          <a:ln w="9525" algn="ctr">
            <a:noFill/>
            <a:round/>
            <a:headEnd/>
            <a:tailEnd/>
          </a:ln>
        </p:spPr>
        <p:txBody>
          <a:bodyPr wrap="none" lIns="68564" tIns="34282" rIns="68564" bIns="34282" anchor="ctr"/>
          <a:lstStyle>
            <a:defPPr>
              <a:defRPr lang="en-US"/>
            </a:defPPr>
            <a:lvl1pPr algn="ctr" rtl="0" fontAlgn="base">
              <a:spcBef>
                <a:spcPct val="0"/>
              </a:spcBef>
              <a:spcAft>
                <a:spcPct val="0"/>
              </a:spcAft>
              <a:defRPr sz="600" b="1" kern="1200">
                <a:solidFill>
                  <a:schemeClr val="tx1"/>
                </a:solidFill>
                <a:latin typeface="Arial" charset="0"/>
                <a:ea typeface="+mn-ea"/>
                <a:cs typeface="Arial" charset="0"/>
              </a:defRPr>
            </a:lvl1pPr>
            <a:lvl2pPr marL="457200" algn="ctr" rtl="0" fontAlgn="base">
              <a:spcBef>
                <a:spcPct val="0"/>
              </a:spcBef>
              <a:spcAft>
                <a:spcPct val="0"/>
              </a:spcAft>
              <a:defRPr sz="600" b="1" kern="1200">
                <a:solidFill>
                  <a:schemeClr val="tx1"/>
                </a:solidFill>
                <a:latin typeface="Arial" charset="0"/>
                <a:ea typeface="+mn-ea"/>
                <a:cs typeface="Arial" charset="0"/>
              </a:defRPr>
            </a:lvl2pPr>
            <a:lvl3pPr marL="914400" algn="ctr" rtl="0" fontAlgn="base">
              <a:spcBef>
                <a:spcPct val="0"/>
              </a:spcBef>
              <a:spcAft>
                <a:spcPct val="0"/>
              </a:spcAft>
              <a:defRPr sz="600" b="1" kern="1200">
                <a:solidFill>
                  <a:schemeClr val="tx1"/>
                </a:solidFill>
                <a:latin typeface="Arial" charset="0"/>
                <a:ea typeface="+mn-ea"/>
                <a:cs typeface="Arial" charset="0"/>
              </a:defRPr>
            </a:lvl3pPr>
            <a:lvl4pPr marL="1371600" algn="ctr" rtl="0" fontAlgn="base">
              <a:spcBef>
                <a:spcPct val="0"/>
              </a:spcBef>
              <a:spcAft>
                <a:spcPct val="0"/>
              </a:spcAft>
              <a:defRPr sz="600" b="1" kern="1200">
                <a:solidFill>
                  <a:schemeClr val="tx1"/>
                </a:solidFill>
                <a:latin typeface="Arial" charset="0"/>
                <a:ea typeface="+mn-ea"/>
                <a:cs typeface="Arial" charset="0"/>
              </a:defRPr>
            </a:lvl4pPr>
            <a:lvl5pPr marL="1828800" algn="ctr" rtl="0" fontAlgn="base">
              <a:spcBef>
                <a:spcPct val="0"/>
              </a:spcBef>
              <a:spcAft>
                <a:spcPct val="0"/>
              </a:spcAft>
              <a:defRPr sz="600" b="1" kern="1200">
                <a:solidFill>
                  <a:schemeClr val="tx1"/>
                </a:solidFill>
                <a:latin typeface="Arial" charset="0"/>
                <a:ea typeface="+mn-ea"/>
                <a:cs typeface="Arial" charset="0"/>
              </a:defRPr>
            </a:lvl5pPr>
            <a:lvl6pPr marL="2286000" algn="l" defTabSz="914400" rtl="0" eaLnBrk="1" latinLnBrk="0" hangingPunct="1">
              <a:defRPr sz="600" b="1" kern="1200">
                <a:solidFill>
                  <a:schemeClr val="tx1"/>
                </a:solidFill>
                <a:latin typeface="Arial" charset="0"/>
                <a:ea typeface="+mn-ea"/>
                <a:cs typeface="Arial" charset="0"/>
              </a:defRPr>
            </a:lvl6pPr>
            <a:lvl7pPr marL="2743200" algn="l" defTabSz="914400" rtl="0" eaLnBrk="1" latinLnBrk="0" hangingPunct="1">
              <a:defRPr sz="600" b="1" kern="1200">
                <a:solidFill>
                  <a:schemeClr val="tx1"/>
                </a:solidFill>
                <a:latin typeface="Arial" charset="0"/>
                <a:ea typeface="+mn-ea"/>
                <a:cs typeface="Arial" charset="0"/>
              </a:defRPr>
            </a:lvl7pPr>
            <a:lvl8pPr marL="3200400" algn="l" defTabSz="914400" rtl="0" eaLnBrk="1" latinLnBrk="0" hangingPunct="1">
              <a:defRPr sz="600" b="1" kern="1200">
                <a:solidFill>
                  <a:schemeClr val="tx1"/>
                </a:solidFill>
                <a:latin typeface="Arial" charset="0"/>
                <a:ea typeface="+mn-ea"/>
                <a:cs typeface="Arial" charset="0"/>
              </a:defRPr>
            </a:lvl8pPr>
            <a:lvl9pPr marL="3657600" algn="l" defTabSz="914400" rtl="0" eaLnBrk="1" latinLnBrk="0" hangingPunct="1">
              <a:defRPr sz="600" b="1" kern="1200">
                <a:solidFill>
                  <a:schemeClr val="tx1"/>
                </a:solidFill>
                <a:latin typeface="Arial" charset="0"/>
                <a:ea typeface="+mn-ea"/>
                <a:cs typeface="Arial" charset="0"/>
              </a:defRPr>
            </a:lvl9pPr>
          </a:lstStyle>
          <a:p>
            <a:endParaRPr lang="en-US" sz="450">
              <a:solidFill>
                <a:srgbClr val="000000"/>
              </a:solidFill>
            </a:endParaRPr>
          </a:p>
        </p:txBody>
      </p:sp>
      <p:sp>
        <p:nvSpPr>
          <p:cNvPr id="6149" name="Rectangle 7"/>
          <p:cNvSpPr>
            <a:spLocks noGrp="1" noChangeArrowheads="1"/>
          </p:cNvSpPr>
          <p:nvPr>
            <p:ph idx="1"/>
          </p:nvPr>
        </p:nvSpPr>
        <p:spPr/>
        <p:txBody>
          <a:bodyPr/>
          <a:lstStyle/>
          <a:p>
            <a:pPr marL="342820" indent="-342820">
              <a:lnSpc>
                <a:spcPct val="95000"/>
              </a:lnSpc>
              <a:spcAft>
                <a:spcPct val="45000"/>
              </a:spcAft>
              <a:buFont typeface="+mj-lt"/>
              <a:buAutoNum type="arabicPeriod"/>
            </a:pPr>
            <a:r>
              <a:rPr lang="pl-PL" sz="1500" dirty="0">
                <a:solidFill>
                  <a:schemeClr val="bg1"/>
                </a:solidFill>
                <a:effectLst>
                  <a:outerShdw blurRad="38100" dist="38100" dir="2700000" algn="tl">
                    <a:srgbClr val="000000">
                      <a:alpha val="43137"/>
                    </a:srgbClr>
                  </a:outerShdw>
                </a:effectLst>
              </a:rPr>
              <a:t>Dostęp zawsze i wszędzie</a:t>
            </a:r>
            <a:endParaRPr lang="en-US" sz="1500" dirty="0">
              <a:solidFill>
                <a:schemeClr val="bg1"/>
              </a:solidFill>
              <a:effectLst>
                <a:outerShdw blurRad="38100" dist="38100" dir="2700000" algn="tl">
                  <a:srgbClr val="000000">
                    <a:alpha val="43137"/>
                  </a:srgbClr>
                </a:outerShdw>
              </a:effectLst>
            </a:endParaRPr>
          </a:p>
          <a:p>
            <a:pPr marL="342820" indent="-342820">
              <a:lnSpc>
                <a:spcPct val="95000"/>
              </a:lnSpc>
              <a:spcAft>
                <a:spcPct val="45000"/>
              </a:spcAft>
              <a:buFont typeface="+mj-lt"/>
              <a:buAutoNum type="arabicPeriod"/>
            </a:pPr>
            <a:r>
              <a:rPr lang="pl-PL" sz="1500" dirty="0"/>
              <a:t>Zgłoszenia problemów</a:t>
            </a:r>
            <a:r>
              <a:rPr lang="en-US" sz="1500" dirty="0"/>
              <a:t> </a:t>
            </a:r>
            <a:r>
              <a:rPr lang="pl-PL" sz="1500" dirty="0"/>
              <a:t>i</a:t>
            </a:r>
            <a:r>
              <a:rPr lang="en-US" sz="1500" dirty="0"/>
              <a:t> </a:t>
            </a:r>
            <a:r>
              <a:rPr lang="pl-PL" sz="1500" dirty="0"/>
              <a:t>współpraca</a:t>
            </a:r>
            <a:r>
              <a:rPr lang="en-US" sz="1500" dirty="0"/>
              <a:t> </a:t>
            </a:r>
          </a:p>
          <a:p>
            <a:pPr marL="342820" indent="-342820">
              <a:lnSpc>
                <a:spcPct val="95000"/>
              </a:lnSpc>
              <a:spcAft>
                <a:spcPct val="45000"/>
              </a:spcAft>
              <a:buFont typeface="+mj-lt"/>
              <a:buAutoNum type="arabicPeriod"/>
            </a:pPr>
            <a:r>
              <a:rPr lang="pl-PL" sz="1500" dirty="0"/>
              <a:t>Wykrywanie kolizji</a:t>
            </a:r>
            <a:r>
              <a:rPr lang="en-US" sz="1500" dirty="0"/>
              <a:t> </a:t>
            </a:r>
          </a:p>
          <a:p>
            <a:pPr marL="342820" indent="-342820">
              <a:lnSpc>
                <a:spcPct val="95000"/>
              </a:lnSpc>
              <a:spcAft>
                <a:spcPct val="45000"/>
              </a:spcAft>
              <a:buFont typeface="+mj-lt"/>
              <a:buAutoNum type="arabicPeriod"/>
            </a:pPr>
            <a:r>
              <a:rPr lang="pl-PL" sz="1500" dirty="0"/>
              <a:t>Mobilność</a:t>
            </a:r>
            <a:r>
              <a:rPr lang="en-US" sz="1500" dirty="0"/>
              <a:t> </a:t>
            </a:r>
          </a:p>
          <a:p>
            <a:pPr marL="0" indent="0">
              <a:lnSpc>
                <a:spcPct val="95000"/>
              </a:lnSpc>
              <a:spcAft>
                <a:spcPct val="45000"/>
              </a:spcAft>
              <a:buNone/>
            </a:pPr>
            <a:endParaRPr lang="en-US" sz="1500" dirty="0"/>
          </a:p>
          <a:p>
            <a:pPr marL="342820" indent="-342820">
              <a:lnSpc>
                <a:spcPct val="95000"/>
              </a:lnSpc>
              <a:spcAft>
                <a:spcPct val="45000"/>
              </a:spcAft>
              <a:buFont typeface="+mj-lt"/>
              <a:buAutoNum type="arabicPeriod"/>
            </a:pPr>
            <a:endParaRPr lang="en-US" dirty="0"/>
          </a:p>
          <a:p>
            <a:pPr marL="0" indent="0">
              <a:lnSpc>
                <a:spcPct val="95000"/>
              </a:lnSpc>
              <a:spcAft>
                <a:spcPct val="45000"/>
              </a:spcAft>
              <a:buNone/>
            </a:pPr>
            <a:endParaRPr lang="en-US" dirty="0"/>
          </a:p>
        </p:txBody>
      </p:sp>
      <p:pic>
        <p:nvPicPr>
          <p:cNvPr id="6152" name="Picture 9" descr="2 men on site copy" hidden="1"/>
          <p:cNvPicPr>
            <a:picLocks noChangeAspect="1" noChangeArrowheads="1"/>
          </p:cNvPicPr>
          <p:nvPr>
            <p:custDataLst>
              <p:tags r:id="rId1"/>
            </p:custDataLst>
          </p:nvPr>
        </p:nvPicPr>
        <p:blipFill>
          <a:blip r:embed="rId4" cstate="email">
            <a:extLst>
              <a:ext uri="{28A0092B-C50C-407E-A947-70E740481C1C}">
                <a14:useLocalDpi xmlns:a14="http://schemas.microsoft.com/office/drawing/2010/main"/>
              </a:ext>
            </a:extLst>
          </a:blip>
          <a:srcRect/>
          <a:stretch>
            <a:fillRect/>
          </a:stretch>
        </p:blipFill>
        <p:spPr bwMode="auto">
          <a:xfrm>
            <a:off x="5001817" y="2571752"/>
            <a:ext cx="2594372" cy="2150269"/>
          </a:xfrm>
          <a:prstGeom prst="rect">
            <a:avLst/>
          </a:prstGeom>
          <a:noFill/>
          <a:ln w="9525">
            <a:noFill/>
            <a:miter lim="800000"/>
            <a:headEnd/>
            <a:tailEnd/>
          </a:ln>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13229" b="47381"/>
          <a:stretch/>
        </p:blipFill>
        <p:spPr>
          <a:xfrm>
            <a:off x="1143000" y="3326782"/>
            <a:ext cx="6858000" cy="1519538"/>
          </a:xfrm>
          <a:prstGeom prst="rect">
            <a:avLst/>
          </a:prstGeom>
          <a:ln>
            <a:noFill/>
          </a:ln>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1852771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a:t>Oparte na sieci administrowanie projektu.</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9928" y="997529"/>
            <a:ext cx="6827519" cy="3840480"/>
          </a:xfrm>
        </p:spPr>
      </p:pic>
    </p:spTree>
    <p:extLst>
      <p:ext uri="{BB962C8B-B14F-4D97-AF65-F5344CB8AC3E}">
        <p14:creationId xmlns:p14="http://schemas.microsoft.com/office/powerpoint/2010/main" val="2047005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41602" y="1"/>
            <a:ext cx="6458236" cy="4843676"/>
          </a:xfrm>
        </p:spPr>
      </p:pic>
    </p:spTree>
    <p:extLst>
      <p:ext uri="{BB962C8B-B14F-4D97-AF65-F5344CB8AC3E}">
        <p14:creationId xmlns:p14="http://schemas.microsoft.com/office/powerpoint/2010/main" val="3891708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41602" y="1"/>
            <a:ext cx="6458235" cy="4843676"/>
          </a:xfrm>
        </p:spPr>
      </p:pic>
    </p:spTree>
    <p:extLst>
      <p:ext uri="{BB962C8B-B14F-4D97-AF65-F5344CB8AC3E}">
        <p14:creationId xmlns:p14="http://schemas.microsoft.com/office/powerpoint/2010/main" val="2272709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41602" y="1"/>
            <a:ext cx="6458235" cy="4843676"/>
          </a:xfrm>
        </p:spPr>
      </p:pic>
    </p:spTree>
    <p:extLst>
      <p:ext uri="{BB962C8B-B14F-4D97-AF65-F5344CB8AC3E}">
        <p14:creationId xmlns:p14="http://schemas.microsoft.com/office/powerpoint/2010/main" val="438994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41602" y="1"/>
            <a:ext cx="6458235" cy="4843676"/>
          </a:xfrm>
        </p:spPr>
      </p:pic>
    </p:spTree>
    <p:extLst>
      <p:ext uri="{BB962C8B-B14F-4D97-AF65-F5344CB8AC3E}">
        <p14:creationId xmlns:p14="http://schemas.microsoft.com/office/powerpoint/2010/main" val="1916238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41602" y="1"/>
            <a:ext cx="6458235" cy="4843676"/>
          </a:xfrm>
        </p:spPr>
      </p:pic>
    </p:spTree>
    <p:extLst>
      <p:ext uri="{BB962C8B-B14F-4D97-AF65-F5344CB8AC3E}">
        <p14:creationId xmlns:p14="http://schemas.microsoft.com/office/powerpoint/2010/main" val="212723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Rectangle 6"/>
          <p:cNvSpPr>
            <a:spLocks noGrp="1" noChangeArrowheads="1"/>
          </p:cNvSpPr>
          <p:nvPr>
            <p:ph type="title"/>
          </p:nvPr>
        </p:nvSpPr>
        <p:spPr/>
        <p:txBody>
          <a:bodyPr/>
          <a:lstStyle/>
          <a:p>
            <a:r>
              <a:rPr lang="en-US" dirty="0"/>
              <a:t>BIM 360 Glue: </a:t>
            </a:r>
            <a:r>
              <a:rPr lang="pl-PL" dirty="0"/>
              <a:t>Oparte na chmurze narzędzie BIM do zarządzania i współpracy</a:t>
            </a:r>
            <a:endParaRPr lang="en-US" dirty="0"/>
          </a:p>
        </p:txBody>
      </p:sp>
      <p:sp>
        <p:nvSpPr>
          <p:cNvPr id="11" name="AutoShape 8"/>
          <p:cNvSpPr>
            <a:spLocks noChangeArrowheads="1"/>
          </p:cNvSpPr>
          <p:nvPr/>
        </p:nvSpPr>
        <p:spPr bwMode="auto">
          <a:xfrm>
            <a:off x="1396832" y="1397576"/>
            <a:ext cx="6416392" cy="342900"/>
          </a:xfrm>
          <a:prstGeom prst="roundRect">
            <a:avLst>
              <a:gd name="adj" fmla="val 16667"/>
            </a:avLst>
          </a:prstGeom>
          <a:solidFill>
            <a:schemeClr val="accent4"/>
          </a:solidFill>
          <a:ln w="9525" algn="ctr">
            <a:noFill/>
            <a:round/>
            <a:headEnd/>
            <a:tailEnd/>
          </a:ln>
        </p:spPr>
        <p:txBody>
          <a:bodyPr wrap="none" lIns="68564" tIns="34282" rIns="68564" bIns="34282" anchor="ctr"/>
          <a:lstStyle>
            <a:defPPr>
              <a:defRPr lang="en-US"/>
            </a:defPPr>
            <a:lvl1pPr algn="ctr" rtl="0" fontAlgn="base">
              <a:spcBef>
                <a:spcPct val="0"/>
              </a:spcBef>
              <a:spcAft>
                <a:spcPct val="0"/>
              </a:spcAft>
              <a:defRPr sz="600" b="1" kern="1200">
                <a:solidFill>
                  <a:schemeClr val="tx1"/>
                </a:solidFill>
                <a:latin typeface="Arial" charset="0"/>
                <a:ea typeface="+mn-ea"/>
                <a:cs typeface="Arial" charset="0"/>
              </a:defRPr>
            </a:lvl1pPr>
            <a:lvl2pPr marL="457200" algn="ctr" rtl="0" fontAlgn="base">
              <a:spcBef>
                <a:spcPct val="0"/>
              </a:spcBef>
              <a:spcAft>
                <a:spcPct val="0"/>
              </a:spcAft>
              <a:defRPr sz="600" b="1" kern="1200">
                <a:solidFill>
                  <a:schemeClr val="tx1"/>
                </a:solidFill>
                <a:latin typeface="Arial" charset="0"/>
                <a:ea typeface="+mn-ea"/>
                <a:cs typeface="Arial" charset="0"/>
              </a:defRPr>
            </a:lvl2pPr>
            <a:lvl3pPr marL="914400" algn="ctr" rtl="0" fontAlgn="base">
              <a:spcBef>
                <a:spcPct val="0"/>
              </a:spcBef>
              <a:spcAft>
                <a:spcPct val="0"/>
              </a:spcAft>
              <a:defRPr sz="600" b="1" kern="1200">
                <a:solidFill>
                  <a:schemeClr val="tx1"/>
                </a:solidFill>
                <a:latin typeface="Arial" charset="0"/>
                <a:ea typeface="+mn-ea"/>
                <a:cs typeface="Arial" charset="0"/>
              </a:defRPr>
            </a:lvl3pPr>
            <a:lvl4pPr marL="1371600" algn="ctr" rtl="0" fontAlgn="base">
              <a:spcBef>
                <a:spcPct val="0"/>
              </a:spcBef>
              <a:spcAft>
                <a:spcPct val="0"/>
              </a:spcAft>
              <a:defRPr sz="600" b="1" kern="1200">
                <a:solidFill>
                  <a:schemeClr val="tx1"/>
                </a:solidFill>
                <a:latin typeface="Arial" charset="0"/>
                <a:ea typeface="+mn-ea"/>
                <a:cs typeface="Arial" charset="0"/>
              </a:defRPr>
            </a:lvl4pPr>
            <a:lvl5pPr marL="1828800" algn="ctr" rtl="0" fontAlgn="base">
              <a:spcBef>
                <a:spcPct val="0"/>
              </a:spcBef>
              <a:spcAft>
                <a:spcPct val="0"/>
              </a:spcAft>
              <a:defRPr sz="600" b="1" kern="1200">
                <a:solidFill>
                  <a:schemeClr val="tx1"/>
                </a:solidFill>
                <a:latin typeface="Arial" charset="0"/>
                <a:ea typeface="+mn-ea"/>
                <a:cs typeface="Arial" charset="0"/>
              </a:defRPr>
            </a:lvl5pPr>
            <a:lvl6pPr marL="2286000" algn="l" defTabSz="914400" rtl="0" eaLnBrk="1" latinLnBrk="0" hangingPunct="1">
              <a:defRPr sz="600" b="1" kern="1200">
                <a:solidFill>
                  <a:schemeClr val="tx1"/>
                </a:solidFill>
                <a:latin typeface="Arial" charset="0"/>
                <a:ea typeface="+mn-ea"/>
                <a:cs typeface="Arial" charset="0"/>
              </a:defRPr>
            </a:lvl6pPr>
            <a:lvl7pPr marL="2743200" algn="l" defTabSz="914400" rtl="0" eaLnBrk="1" latinLnBrk="0" hangingPunct="1">
              <a:defRPr sz="600" b="1" kern="1200">
                <a:solidFill>
                  <a:schemeClr val="tx1"/>
                </a:solidFill>
                <a:latin typeface="Arial" charset="0"/>
                <a:ea typeface="+mn-ea"/>
                <a:cs typeface="Arial" charset="0"/>
              </a:defRPr>
            </a:lvl7pPr>
            <a:lvl8pPr marL="3200400" algn="l" defTabSz="914400" rtl="0" eaLnBrk="1" latinLnBrk="0" hangingPunct="1">
              <a:defRPr sz="600" b="1" kern="1200">
                <a:solidFill>
                  <a:schemeClr val="tx1"/>
                </a:solidFill>
                <a:latin typeface="Arial" charset="0"/>
                <a:ea typeface="+mn-ea"/>
                <a:cs typeface="Arial" charset="0"/>
              </a:defRPr>
            </a:lvl8pPr>
            <a:lvl9pPr marL="3657600" algn="l" defTabSz="914400" rtl="0" eaLnBrk="1" latinLnBrk="0" hangingPunct="1">
              <a:defRPr sz="600" b="1" kern="1200">
                <a:solidFill>
                  <a:schemeClr val="tx1"/>
                </a:solidFill>
                <a:latin typeface="Arial" charset="0"/>
                <a:ea typeface="+mn-ea"/>
                <a:cs typeface="Arial" charset="0"/>
              </a:defRPr>
            </a:lvl9pPr>
          </a:lstStyle>
          <a:p>
            <a:endParaRPr lang="en-US" sz="450">
              <a:solidFill>
                <a:srgbClr val="000000"/>
              </a:solidFill>
            </a:endParaRPr>
          </a:p>
        </p:txBody>
      </p:sp>
      <p:sp>
        <p:nvSpPr>
          <p:cNvPr id="6149" name="Rectangle 7"/>
          <p:cNvSpPr>
            <a:spLocks noGrp="1" noChangeArrowheads="1"/>
          </p:cNvSpPr>
          <p:nvPr>
            <p:ph idx="1"/>
          </p:nvPr>
        </p:nvSpPr>
        <p:spPr/>
        <p:txBody>
          <a:bodyPr/>
          <a:lstStyle/>
          <a:p>
            <a:pPr marL="342820" indent="-342820">
              <a:lnSpc>
                <a:spcPct val="95000"/>
              </a:lnSpc>
              <a:spcAft>
                <a:spcPct val="45000"/>
              </a:spcAft>
              <a:buFont typeface="+mj-lt"/>
              <a:buAutoNum type="arabicPeriod"/>
            </a:pPr>
            <a:r>
              <a:rPr lang="pl-PL" sz="1500" dirty="0"/>
              <a:t>Dostęp zawsze i wszędzie</a:t>
            </a:r>
            <a:endParaRPr lang="en-US" sz="1500" dirty="0"/>
          </a:p>
          <a:p>
            <a:pPr marL="342820" indent="-342820">
              <a:lnSpc>
                <a:spcPct val="95000"/>
              </a:lnSpc>
              <a:spcAft>
                <a:spcPct val="45000"/>
              </a:spcAft>
              <a:buFont typeface="+mj-lt"/>
              <a:buAutoNum type="arabicPeriod"/>
            </a:pPr>
            <a:r>
              <a:rPr lang="pl-PL" sz="1500" dirty="0">
                <a:solidFill>
                  <a:schemeClr val="bg1"/>
                </a:solidFill>
                <a:effectLst>
                  <a:outerShdw blurRad="38100" dist="38100" dir="2700000" algn="tl">
                    <a:srgbClr val="000000">
                      <a:alpha val="43137"/>
                    </a:srgbClr>
                  </a:outerShdw>
                </a:effectLst>
              </a:rPr>
              <a:t>Zgłoszenia problemów</a:t>
            </a:r>
            <a:r>
              <a:rPr lang="en-US" sz="1500" dirty="0">
                <a:solidFill>
                  <a:schemeClr val="bg1"/>
                </a:solidFill>
                <a:effectLst>
                  <a:outerShdw blurRad="38100" dist="38100" dir="2700000" algn="tl">
                    <a:srgbClr val="000000">
                      <a:alpha val="43137"/>
                    </a:srgbClr>
                  </a:outerShdw>
                </a:effectLst>
              </a:rPr>
              <a:t> </a:t>
            </a:r>
            <a:r>
              <a:rPr lang="pl-PL" sz="1500" dirty="0">
                <a:solidFill>
                  <a:schemeClr val="bg1"/>
                </a:solidFill>
                <a:effectLst>
                  <a:outerShdw blurRad="38100" dist="38100" dir="2700000" algn="tl">
                    <a:srgbClr val="000000">
                      <a:alpha val="43137"/>
                    </a:srgbClr>
                  </a:outerShdw>
                </a:effectLst>
              </a:rPr>
              <a:t>i</a:t>
            </a:r>
            <a:r>
              <a:rPr lang="en-US" sz="1500" dirty="0">
                <a:solidFill>
                  <a:schemeClr val="bg1"/>
                </a:solidFill>
                <a:effectLst>
                  <a:outerShdw blurRad="38100" dist="38100" dir="2700000" algn="tl">
                    <a:srgbClr val="000000">
                      <a:alpha val="43137"/>
                    </a:srgbClr>
                  </a:outerShdw>
                </a:effectLst>
              </a:rPr>
              <a:t> </a:t>
            </a:r>
            <a:r>
              <a:rPr lang="pl-PL" sz="1500" dirty="0">
                <a:solidFill>
                  <a:schemeClr val="bg1"/>
                </a:solidFill>
                <a:effectLst>
                  <a:outerShdw blurRad="38100" dist="38100" dir="2700000" algn="tl">
                    <a:srgbClr val="000000">
                      <a:alpha val="43137"/>
                    </a:srgbClr>
                  </a:outerShdw>
                </a:effectLst>
              </a:rPr>
              <a:t>współpraca</a:t>
            </a:r>
            <a:r>
              <a:rPr lang="en-US" sz="1500" dirty="0">
                <a:solidFill>
                  <a:schemeClr val="bg1"/>
                </a:solidFill>
                <a:effectLst>
                  <a:outerShdw blurRad="38100" dist="38100" dir="2700000" algn="tl">
                    <a:srgbClr val="000000">
                      <a:alpha val="43137"/>
                    </a:srgbClr>
                  </a:outerShdw>
                </a:effectLst>
              </a:rPr>
              <a:t> </a:t>
            </a:r>
          </a:p>
          <a:p>
            <a:pPr marL="342820" indent="-342820">
              <a:lnSpc>
                <a:spcPct val="95000"/>
              </a:lnSpc>
              <a:spcAft>
                <a:spcPct val="45000"/>
              </a:spcAft>
              <a:buFont typeface="+mj-lt"/>
              <a:buAutoNum type="arabicPeriod"/>
            </a:pPr>
            <a:r>
              <a:rPr lang="pl-PL" sz="1500" dirty="0"/>
              <a:t>Wykrywanie kolizji</a:t>
            </a:r>
            <a:r>
              <a:rPr lang="en-US" sz="1500" dirty="0"/>
              <a:t> </a:t>
            </a:r>
          </a:p>
          <a:p>
            <a:pPr marL="342820" indent="-342820">
              <a:lnSpc>
                <a:spcPct val="95000"/>
              </a:lnSpc>
              <a:spcAft>
                <a:spcPct val="45000"/>
              </a:spcAft>
              <a:buFont typeface="+mj-lt"/>
              <a:buAutoNum type="arabicPeriod"/>
            </a:pPr>
            <a:r>
              <a:rPr lang="pl-PL" sz="1500" dirty="0"/>
              <a:t>Mobilność</a:t>
            </a:r>
            <a:r>
              <a:rPr lang="en-US" sz="1500" dirty="0"/>
              <a:t> </a:t>
            </a:r>
          </a:p>
          <a:p>
            <a:pPr marL="0" indent="0">
              <a:lnSpc>
                <a:spcPct val="95000"/>
              </a:lnSpc>
              <a:spcAft>
                <a:spcPct val="45000"/>
              </a:spcAft>
              <a:buNone/>
            </a:pPr>
            <a:endParaRPr lang="en-US" sz="1500" dirty="0"/>
          </a:p>
          <a:p>
            <a:pPr marL="342820" indent="-342820">
              <a:lnSpc>
                <a:spcPct val="95000"/>
              </a:lnSpc>
              <a:spcAft>
                <a:spcPct val="45000"/>
              </a:spcAft>
              <a:buFont typeface="+mj-lt"/>
              <a:buAutoNum type="arabicPeriod"/>
            </a:pPr>
            <a:endParaRPr lang="en-US" dirty="0"/>
          </a:p>
          <a:p>
            <a:pPr marL="0" indent="0">
              <a:lnSpc>
                <a:spcPct val="95000"/>
              </a:lnSpc>
              <a:spcAft>
                <a:spcPct val="45000"/>
              </a:spcAft>
              <a:buNone/>
            </a:pPr>
            <a:endParaRPr lang="en-US" dirty="0"/>
          </a:p>
        </p:txBody>
      </p:sp>
      <p:pic>
        <p:nvPicPr>
          <p:cNvPr id="6152" name="Picture 9" descr="2 men on site copy" hidden="1"/>
          <p:cNvPicPr>
            <a:picLocks noChangeAspect="1" noChangeArrowheads="1"/>
          </p:cNvPicPr>
          <p:nvPr>
            <p:custDataLst>
              <p:tags r:id="rId1"/>
            </p:custDataLst>
          </p:nvPr>
        </p:nvPicPr>
        <p:blipFill>
          <a:blip r:embed="rId4" cstate="email">
            <a:extLst>
              <a:ext uri="{28A0092B-C50C-407E-A947-70E740481C1C}">
                <a14:useLocalDpi xmlns:a14="http://schemas.microsoft.com/office/drawing/2010/main"/>
              </a:ext>
            </a:extLst>
          </a:blip>
          <a:srcRect/>
          <a:stretch>
            <a:fillRect/>
          </a:stretch>
        </p:blipFill>
        <p:spPr bwMode="auto">
          <a:xfrm>
            <a:off x="5001817" y="2571752"/>
            <a:ext cx="2594372" cy="2150269"/>
          </a:xfrm>
          <a:prstGeom prst="rect">
            <a:avLst/>
          </a:prstGeom>
          <a:noFill/>
          <a:ln w="9525">
            <a:noFill/>
            <a:miter lim="800000"/>
            <a:headEnd/>
            <a:tailEnd/>
          </a:ln>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13229" b="47381"/>
          <a:stretch/>
        </p:blipFill>
        <p:spPr>
          <a:xfrm>
            <a:off x="1143000" y="3326782"/>
            <a:ext cx="6858000" cy="1519538"/>
          </a:xfrm>
          <a:prstGeom prst="rect">
            <a:avLst/>
          </a:prstGeom>
          <a:ln>
            <a:noFill/>
          </a:ln>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1592056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41602" y="1"/>
            <a:ext cx="6458235" cy="4843676"/>
          </a:xfrm>
        </p:spPr>
      </p:pic>
    </p:spTree>
    <p:extLst>
      <p:ext uri="{BB962C8B-B14F-4D97-AF65-F5344CB8AC3E}">
        <p14:creationId xmlns:p14="http://schemas.microsoft.com/office/powerpoint/2010/main" val="4079832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41602" y="1"/>
            <a:ext cx="6458235" cy="4843676"/>
          </a:xfrm>
        </p:spPr>
      </p:pic>
    </p:spTree>
    <p:extLst>
      <p:ext uri="{BB962C8B-B14F-4D97-AF65-F5344CB8AC3E}">
        <p14:creationId xmlns:p14="http://schemas.microsoft.com/office/powerpoint/2010/main" val="3026163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71500" y="314325"/>
            <a:ext cx="8001000" cy="4514850"/>
          </a:xfrm>
          <a:prstGeom prst="rect">
            <a:avLst/>
          </a:prstGeom>
        </p:spPr>
      </p:pic>
    </p:spTree>
    <p:extLst>
      <p:ext uri="{BB962C8B-B14F-4D97-AF65-F5344CB8AC3E}">
        <p14:creationId xmlns:p14="http://schemas.microsoft.com/office/powerpoint/2010/main" val="40090900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41602" y="1"/>
            <a:ext cx="6458235" cy="4843676"/>
          </a:xfrm>
        </p:spPr>
      </p:pic>
    </p:spTree>
    <p:extLst>
      <p:ext uri="{BB962C8B-B14F-4D97-AF65-F5344CB8AC3E}">
        <p14:creationId xmlns:p14="http://schemas.microsoft.com/office/powerpoint/2010/main" val="4049568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Notifications</a:t>
            </a: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3000" y="983265"/>
            <a:ext cx="6858000" cy="3857625"/>
          </a:xfrm>
        </p:spPr>
      </p:pic>
    </p:spTree>
    <p:extLst>
      <p:ext uri="{BB962C8B-B14F-4D97-AF65-F5344CB8AC3E}">
        <p14:creationId xmlns:p14="http://schemas.microsoft.com/office/powerpoint/2010/main" val="3937011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One-Click to BIM</a:t>
            </a: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3000" y="983265"/>
            <a:ext cx="6858000" cy="3857625"/>
          </a:xfrm>
        </p:spPr>
      </p:pic>
    </p:spTree>
    <p:extLst>
      <p:ext uri="{BB962C8B-B14F-4D97-AF65-F5344CB8AC3E}">
        <p14:creationId xmlns:p14="http://schemas.microsoft.com/office/powerpoint/2010/main" val="3264369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41602" y="1"/>
            <a:ext cx="6458235" cy="4843676"/>
          </a:xfrm>
        </p:spPr>
      </p:pic>
    </p:spTree>
    <p:extLst>
      <p:ext uri="{BB962C8B-B14F-4D97-AF65-F5344CB8AC3E}">
        <p14:creationId xmlns:p14="http://schemas.microsoft.com/office/powerpoint/2010/main" val="3187101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41602" y="1"/>
            <a:ext cx="6458235" cy="4843676"/>
          </a:xfrm>
        </p:spPr>
      </p:pic>
    </p:spTree>
    <p:extLst>
      <p:ext uri="{BB962C8B-B14F-4D97-AF65-F5344CB8AC3E}">
        <p14:creationId xmlns:p14="http://schemas.microsoft.com/office/powerpoint/2010/main" val="164913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Rectangle 6"/>
          <p:cNvSpPr>
            <a:spLocks noGrp="1" noChangeArrowheads="1"/>
          </p:cNvSpPr>
          <p:nvPr>
            <p:ph type="title"/>
          </p:nvPr>
        </p:nvSpPr>
        <p:spPr/>
        <p:txBody>
          <a:bodyPr/>
          <a:lstStyle/>
          <a:p>
            <a:r>
              <a:rPr lang="en-US" dirty="0"/>
              <a:t>BIM 360 Glue: </a:t>
            </a:r>
            <a:r>
              <a:rPr lang="pl-PL" dirty="0"/>
              <a:t>Oparte na chmurze narzędzie BIM do zarządzania i współpracy</a:t>
            </a:r>
            <a:endParaRPr lang="en-US" dirty="0"/>
          </a:p>
        </p:txBody>
      </p:sp>
      <p:sp>
        <p:nvSpPr>
          <p:cNvPr id="11" name="AutoShape 8"/>
          <p:cNvSpPr>
            <a:spLocks noChangeArrowheads="1"/>
          </p:cNvSpPr>
          <p:nvPr/>
        </p:nvSpPr>
        <p:spPr bwMode="auto">
          <a:xfrm>
            <a:off x="1396832" y="1730089"/>
            <a:ext cx="6416392" cy="342900"/>
          </a:xfrm>
          <a:prstGeom prst="roundRect">
            <a:avLst>
              <a:gd name="adj" fmla="val 16667"/>
            </a:avLst>
          </a:prstGeom>
          <a:solidFill>
            <a:schemeClr val="accent4"/>
          </a:solidFill>
          <a:ln w="9525" algn="ctr">
            <a:noFill/>
            <a:round/>
            <a:headEnd/>
            <a:tailEnd/>
          </a:ln>
        </p:spPr>
        <p:txBody>
          <a:bodyPr wrap="none" lIns="68564" tIns="34282" rIns="68564" bIns="34282" anchor="ctr"/>
          <a:lstStyle>
            <a:defPPr>
              <a:defRPr lang="en-US"/>
            </a:defPPr>
            <a:lvl1pPr algn="ctr" rtl="0" fontAlgn="base">
              <a:spcBef>
                <a:spcPct val="0"/>
              </a:spcBef>
              <a:spcAft>
                <a:spcPct val="0"/>
              </a:spcAft>
              <a:defRPr sz="600" b="1" kern="1200">
                <a:solidFill>
                  <a:schemeClr val="tx1"/>
                </a:solidFill>
                <a:latin typeface="Arial" charset="0"/>
                <a:ea typeface="+mn-ea"/>
                <a:cs typeface="Arial" charset="0"/>
              </a:defRPr>
            </a:lvl1pPr>
            <a:lvl2pPr marL="457200" algn="ctr" rtl="0" fontAlgn="base">
              <a:spcBef>
                <a:spcPct val="0"/>
              </a:spcBef>
              <a:spcAft>
                <a:spcPct val="0"/>
              </a:spcAft>
              <a:defRPr sz="600" b="1" kern="1200">
                <a:solidFill>
                  <a:schemeClr val="tx1"/>
                </a:solidFill>
                <a:latin typeface="Arial" charset="0"/>
                <a:ea typeface="+mn-ea"/>
                <a:cs typeface="Arial" charset="0"/>
              </a:defRPr>
            </a:lvl2pPr>
            <a:lvl3pPr marL="914400" algn="ctr" rtl="0" fontAlgn="base">
              <a:spcBef>
                <a:spcPct val="0"/>
              </a:spcBef>
              <a:spcAft>
                <a:spcPct val="0"/>
              </a:spcAft>
              <a:defRPr sz="600" b="1" kern="1200">
                <a:solidFill>
                  <a:schemeClr val="tx1"/>
                </a:solidFill>
                <a:latin typeface="Arial" charset="0"/>
                <a:ea typeface="+mn-ea"/>
                <a:cs typeface="Arial" charset="0"/>
              </a:defRPr>
            </a:lvl3pPr>
            <a:lvl4pPr marL="1371600" algn="ctr" rtl="0" fontAlgn="base">
              <a:spcBef>
                <a:spcPct val="0"/>
              </a:spcBef>
              <a:spcAft>
                <a:spcPct val="0"/>
              </a:spcAft>
              <a:defRPr sz="600" b="1" kern="1200">
                <a:solidFill>
                  <a:schemeClr val="tx1"/>
                </a:solidFill>
                <a:latin typeface="Arial" charset="0"/>
                <a:ea typeface="+mn-ea"/>
                <a:cs typeface="Arial" charset="0"/>
              </a:defRPr>
            </a:lvl4pPr>
            <a:lvl5pPr marL="1828800" algn="ctr" rtl="0" fontAlgn="base">
              <a:spcBef>
                <a:spcPct val="0"/>
              </a:spcBef>
              <a:spcAft>
                <a:spcPct val="0"/>
              </a:spcAft>
              <a:defRPr sz="600" b="1" kern="1200">
                <a:solidFill>
                  <a:schemeClr val="tx1"/>
                </a:solidFill>
                <a:latin typeface="Arial" charset="0"/>
                <a:ea typeface="+mn-ea"/>
                <a:cs typeface="Arial" charset="0"/>
              </a:defRPr>
            </a:lvl5pPr>
            <a:lvl6pPr marL="2286000" algn="l" defTabSz="914400" rtl="0" eaLnBrk="1" latinLnBrk="0" hangingPunct="1">
              <a:defRPr sz="600" b="1" kern="1200">
                <a:solidFill>
                  <a:schemeClr val="tx1"/>
                </a:solidFill>
                <a:latin typeface="Arial" charset="0"/>
                <a:ea typeface="+mn-ea"/>
                <a:cs typeface="Arial" charset="0"/>
              </a:defRPr>
            </a:lvl6pPr>
            <a:lvl7pPr marL="2743200" algn="l" defTabSz="914400" rtl="0" eaLnBrk="1" latinLnBrk="0" hangingPunct="1">
              <a:defRPr sz="600" b="1" kern="1200">
                <a:solidFill>
                  <a:schemeClr val="tx1"/>
                </a:solidFill>
                <a:latin typeface="Arial" charset="0"/>
                <a:ea typeface="+mn-ea"/>
                <a:cs typeface="Arial" charset="0"/>
              </a:defRPr>
            </a:lvl7pPr>
            <a:lvl8pPr marL="3200400" algn="l" defTabSz="914400" rtl="0" eaLnBrk="1" latinLnBrk="0" hangingPunct="1">
              <a:defRPr sz="600" b="1" kern="1200">
                <a:solidFill>
                  <a:schemeClr val="tx1"/>
                </a:solidFill>
                <a:latin typeface="Arial" charset="0"/>
                <a:ea typeface="+mn-ea"/>
                <a:cs typeface="Arial" charset="0"/>
              </a:defRPr>
            </a:lvl8pPr>
            <a:lvl9pPr marL="3657600" algn="l" defTabSz="914400" rtl="0" eaLnBrk="1" latinLnBrk="0" hangingPunct="1">
              <a:defRPr sz="600" b="1" kern="1200">
                <a:solidFill>
                  <a:schemeClr val="tx1"/>
                </a:solidFill>
                <a:latin typeface="Arial" charset="0"/>
                <a:ea typeface="+mn-ea"/>
                <a:cs typeface="Arial" charset="0"/>
              </a:defRPr>
            </a:lvl9pPr>
          </a:lstStyle>
          <a:p>
            <a:endParaRPr lang="en-US" sz="450">
              <a:solidFill>
                <a:srgbClr val="000000"/>
              </a:solidFill>
            </a:endParaRPr>
          </a:p>
        </p:txBody>
      </p:sp>
      <p:sp>
        <p:nvSpPr>
          <p:cNvPr id="6149" name="Rectangle 7"/>
          <p:cNvSpPr>
            <a:spLocks noGrp="1" noChangeArrowheads="1"/>
          </p:cNvSpPr>
          <p:nvPr>
            <p:ph idx="1"/>
          </p:nvPr>
        </p:nvSpPr>
        <p:spPr/>
        <p:txBody>
          <a:bodyPr/>
          <a:lstStyle/>
          <a:p>
            <a:pPr marL="342820" indent="-342820">
              <a:lnSpc>
                <a:spcPct val="95000"/>
              </a:lnSpc>
              <a:spcAft>
                <a:spcPct val="45000"/>
              </a:spcAft>
              <a:buFont typeface="+mj-lt"/>
              <a:buAutoNum type="arabicPeriod"/>
            </a:pPr>
            <a:r>
              <a:rPr lang="pl-PL" sz="1500" dirty="0"/>
              <a:t>Dostęp zawsze i wszędzie</a:t>
            </a:r>
            <a:endParaRPr lang="en-US" sz="1500" dirty="0"/>
          </a:p>
          <a:p>
            <a:pPr marL="342820" indent="-342820">
              <a:lnSpc>
                <a:spcPct val="95000"/>
              </a:lnSpc>
              <a:spcAft>
                <a:spcPct val="45000"/>
              </a:spcAft>
              <a:buFont typeface="+mj-lt"/>
              <a:buAutoNum type="arabicPeriod"/>
            </a:pPr>
            <a:r>
              <a:rPr lang="pl-PL" sz="1500" dirty="0"/>
              <a:t>Zgłoszenia problemów</a:t>
            </a:r>
            <a:r>
              <a:rPr lang="en-US" sz="1500" dirty="0"/>
              <a:t> </a:t>
            </a:r>
            <a:r>
              <a:rPr lang="pl-PL" sz="1500" dirty="0"/>
              <a:t>i</a:t>
            </a:r>
            <a:r>
              <a:rPr lang="en-US" sz="1500" dirty="0"/>
              <a:t> </a:t>
            </a:r>
            <a:r>
              <a:rPr lang="pl-PL" sz="1500" dirty="0"/>
              <a:t>współpraca</a:t>
            </a:r>
            <a:r>
              <a:rPr lang="en-US" sz="1500" dirty="0"/>
              <a:t> </a:t>
            </a:r>
          </a:p>
          <a:p>
            <a:pPr marL="342820" indent="-342820">
              <a:lnSpc>
                <a:spcPct val="95000"/>
              </a:lnSpc>
              <a:spcAft>
                <a:spcPct val="45000"/>
              </a:spcAft>
              <a:buFont typeface="+mj-lt"/>
              <a:buAutoNum type="arabicPeriod"/>
            </a:pPr>
            <a:r>
              <a:rPr lang="pl-PL" sz="1500" dirty="0">
                <a:solidFill>
                  <a:schemeClr val="bg1"/>
                </a:solidFill>
                <a:effectLst>
                  <a:outerShdw blurRad="38100" dist="38100" dir="2700000" algn="tl">
                    <a:srgbClr val="000000">
                      <a:alpha val="43137"/>
                    </a:srgbClr>
                  </a:outerShdw>
                </a:effectLst>
              </a:rPr>
              <a:t>Wykrywanie kolizji</a:t>
            </a:r>
            <a:endParaRPr lang="en-US" sz="1500" dirty="0">
              <a:solidFill>
                <a:schemeClr val="bg1"/>
              </a:solidFill>
              <a:effectLst>
                <a:outerShdw blurRad="38100" dist="38100" dir="2700000" algn="tl">
                  <a:srgbClr val="000000">
                    <a:alpha val="43137"/>
                  </a:srgbClr>
                </a:outerShdw>
              </a:effectLst>
            </a:endParaRPr>
          </a:p>
          <a:p>
            <a:pPr marL="342820" indent="-342820">
              <a:lnSpc>
                <a:spcPct val="95000"/>
              </a:lnSpc>
              <a:spcAft>
                <a:spcPct val="45000"/>
              </a:spcAft>
              <a:buFont typeface="+mj-lt"/>
              <a:buAutoNum type="arabicPeriod"/>
            </a:pPr>
            <a:r>
              <a:rPr lang="pl-PL" sz="1500" dirty="0"/>
              <a:t>Mobilność</a:t>
            </a:r>
            <a:r>
              <a:rPr lang="en-US" sz="1500" dirty="0"/>
              <a:t> </a:t>
            </a:r>
          </a:p>
          <a:p>
            <a:pPr marL="0" indent="0">
              <a:lnSpc>
                <a:spcPct val="95000"/>
              </a:lnSpc>
              <a:spcAft>
                <a:spcPct val="45000"/>
              </a:spcAft>
              <a:buNone/>
            </a:pPr>
            <a:endParaRPr lang="en-US" sz="1500" dirty="0"/>
          </a:p>
          <a:p>
            <a:pPr marL="342820" indent="-342820">
              <a:lnSpc>
                <a:spcPct val="95000"/>
              </a:lnSpc>
              <a:spcAft>
                <a:spcPct val="45000"/>
              </a:spcAft>
              <a:buFont typeface="+mj-lt"/>
              <a:buAutoNum type="arabicPeriod"/>
            </a:pPr>
            <a:endParaRPr lang="en-US" dirty="0"/>
          </a:p>
          <a:p>
            <a:pPr marL="0" indent="0">
              <a:lnSpc>
                <a:spcPct val="95000"/>
              </a:lnSpc>
              <a:spcAft>
                <a:spcPct val="45000"/>
              </a:spcAft>
              <a:buNone/>
            </a:pPr>
            <a:endParaRPr lang="en-US" dirty="0"/>
          </a:p>
        </p:txBody>
      </p:sp>
      <p:pic>
        <p:nvPicPr>
          <p:cNvPr id="6152" name="Picture 9" descr="2 men on site copy" hidden="1"/>
          <p:cNvPicPr>
            <a:picLocks noChangeAspect="1" noChangeArrowheads="1"/>
          </p:cNvPicPr>
          <p:nvPr>
            <p:custDataLst>
              <p:tags r:id="rId1"/>
            </p:custDataLst>
          </p:nvPr>
        </p:nvPicPr>
        <p:blipFill>
          <a:blip r:embed="rId4" cstate="email">
            <a:extLst>
              <a:ext uri="{28A0092B-C50C-407E-A947-70E740481C1C}">
                <a14:useLocalDpi xmlns:a14="http://schemas.microsoft.com/office/drawing/2010/main"/>
              </a:ext>
            </a:extLst>
          </a:blip>
          <a:srcRect/>
          <a:stretch>
            <a:fillRect/>
          </a:stretch>
        </p:blipFill>
        <p:spPr bwMode="auto">
          <a:xfrm>
            <a:off x="5001817" y="2571752"/>
            <a:ext cx="2594372" cy="2150269"/>
          </a:xfrm>
          <a:prstGeom prst="rect">
            <a:avLst/>
          </a:prstGeom>
          <a:noFill/>
          <a:ln w="9525">
            <a:noFill/>
            <a:miter lim="800000"/>
            <a:headEnd/>
            <a:tailEnd/>
          </a:ln>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13229" b="47381"/>
          <a:stretch/>
        </p:blipFill>
        <p:spPr>
          <a:xfrm>
            <a:off x="1143000" y="3326782"/>
            <a:ext cx="6858000" cy="1519538"/>
          </a:xfrm>
          <a:prstGeom prst="rect">
            <a:avLst/>
          </a:prstGeom>
          <a:ln>
            <a:noFill/>
          </a:ln>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2348640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41602" y="1"/>
            <a:ext cx="6458235" cy="4843676"/>
          </a:xfrm>
        </p:spPr>
      </p:pic>
    </p:spTree>
    <p:extLst>
      <p:ext uri="{BB962C8B-B14F-4D97-AF65-F5344CB8AC3E}">
        <p14:creationId xmlns:p14="http://schemas.microsoft.com/office/powerpoint/2010/main" val="2977302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41602" y="1"/>
            <a:ext cx="6458235" cy="4843676"/>
          </a:xfrm>
        </p:spPr>
      </p:pic>
    </p:spTree>
    <p:extLst>
      <p:ext uri="{BB962C8B-B14F-4D97-AF65-F5344CB8AC3E}">
        <p14:creationId xmlns:p14="http://schemas.microsoft.com/office/powerpoint/2010/main" val="184522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41602" y="1"/>
            <a:ext cx="6458235" cy="4843676"/>
          </a:xfrm>
        </p:spPr>
      </p:pic>
    </p:spTree>
    <p:extLst>
      <p:ext uri="{BB962C8B-B14F-4D97-AF65-F5344CB8AC3E}">
        <p14:creationId xmlns:p14="http://schemas.microsoft.com/office/powerpoint/2010/main" val="2766634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66829" y="1"/>
            <a:ext cx="6407780" cy="4843676"/>
          </a:xfrm>
        </p:spPr>
      </p:pic>
    </p:spTree>
    <p:extLst>
      <p:ext uri="{BB962C8B-B14F-4D97-AF65-F5344CB8AC3E}">
        <p14:creationId xmlns:p14="http://schemas.microsoft.com/office/powerpoint/2010/main" val="398593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92944" y="107156"/>
            <a:ext cx="7758113" cy="4929188"/>
          </a:xfrm>
          <a:prstGeom prst="rect">
            <a:avLst/>
          </a:prstGeom>
        </p:spPr>
      </p:pic>
    </p:spTree>
    <p:extLst>
      <p:ext uri="{BB962C8B-B14F-4D97-AF65-F5344CB8AC3E}">
        <p14:creationId xmlns:p14="http://schemas.microsoft.com/office/powerpoint/2010/main" val="27354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66829" y="1"/>
            <a:ext cx="6407780" cy="4843676"/>
          </a:xfrm>
        </p:spPr>
      </p:pic>
    </p:spTree>
    <p:extLst>
      <p:ext uri="{BB962C8B-B14F-4D97-AF65-F5344CB8AC3E}">
        <p14:creationId xmlns:p14="http://schemas.microsoft.com/office/powerpoint/2010/main" val="2817562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66830" y="1"/>
            <a:ext cx="6407779" cy="4843676"/>
          </a:xfrm>
        </p:spPr>
      </p:pic>
    </p:spTree>
    <p:extLst>
      <p:ext uri="{BB962C8B-B14F-4D97-AF65-F5344CB8AC3E}">
        <p14:creationId xmlns:p14="http://schemas.microsoft.com/office/powerpoint/2010/main" val="2646523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66830" y="1"/>
            <a:ext cx="6407779" cy="4843676"/>
          </a:xfrm>
        </p:spPr>
      </p:pic>
    </p:spTree>
    <p:extLst>
      <p:ext uri="{BB962C8B-B14F-4D97-AF65-F5344CB8AC3E}">
        <p14:creationId xmlns:p14="http://schemas.microsoft.com/office/powerpoint/2010/main" val="229834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66830" y="18922"/>
            <a:ext cx="6407779" cy="4805834"/>
          </a:xfrm>
        </p:spPr>
      </p:pic>
    </p:spTree>
    <p:extLst>
      <p:ext uri="{BB962C8B-B14F-4D97-AF65-F5344CB8AC3E}">
        <p14:creationId xmlns:p14="http://schemas.microsoft.com/office/powerpoint/2010/main" val="1248911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66829" y="18922"/>
            <a:ext cx="6407778" cy="4805834"/>
          </a:xfrm>
        </p:spPr>
      </p:pic>
    </p:spTree>
    <p:extLst>
      <p:ext uri="{BB962C8B-B14F-4D97-AF65-F5344CB8AC3E}">
        <p14:creationId xmlns:p14="http://schemas.microsoft.com/office/powerpoint/2010/main" val="3383071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66829" y="18922"/>
            <a:ext cx="6407778" cy="4805834"/>
          </a:xfrm>
        </p:spPr>
      </p:pic>
    </p:spTree>
    <p:extLst>
      <p:ext uri="{BB962C8B-B14F-4D97-AF65-F5344CB8AC3E}">
        <p14:creationId xmlns:p14="http://schemas.microsoft.com/office/powerpoint/2010/main" val="46725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66829" y="18922"/>
            <a:ext cx="6407778" cy="4805834"/>
          </a:xfrm>
        </p:spPr>
      </p:pic>
    </p:spTree>
    <p:extLst>
      <p:ext uri="{BB962C8B-B14F-4D97-AF65-F5344CB8AC3E}">
        <p14:creationId xmlns:p14="http://schemas.microsoft.com/office/powerpoint/2010/main" val="1298508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91860" y="18922"/>
            <a:ext cx="6357717" cy="4805834"/>
          </a:xfrm>
        </p:spPr>
      </p:pic>
    </p:spTree>
    <p:extLst>
      <p:ext uri="{BB962C8B-B14F-4D97-AF65-F5344CB8AC3E}">
        <p14:creationId xmlns:p14="http://schemas.microsoft.com/office/powerpoint/2010/main" val="3411550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91860" y="18922"/>
            <a:ext cx="6357717" cy="4805833"/>
          </a:xfrm>
        </p:spPr>
      </p:pic>
    </p:spTree>
    <p:extLst>
      <p:ext uri="{BB962C8B-B14F-4D97-AF65-F5344CB8AC3E}">
        <p14:creationId xmlns:p14="http://schemas.microsoft.com/office/powerpoint/2010/main" val="1398377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91860" y="18922"/>
            <a:ext cx="6357716" cy="4805833"/>
          </a:xfrm>
        </p:spPr>
      </p:pic>
    </p:spTree>
    <p:extLst>
      <p:ext uri="{BB962C8B-B14F-4D97-AF65-F5344CB8AC3E}">
        <p14:creationId xmlns:p14="http://schemas.microsoft.com/office/powerpoint/2010/main" val="1878373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793" y="1858765"/>
            <a:ext cx="8583725" cy="1013831"/>
          </a:xfrm>
        </p:spPr>
        <p:txBody>
          <a:bodyPr anchor="ctr"/>
          <a:lstStyle/>
          <a:p>
            <a:r>
              <a:rPr lang="pl-PL" sz="3000" dirty="0"/>
              <a:t>BIM 360 TEAM</a:t>
            </a:r>
            <a:br>
              <a:rPr lang="pl-PL" sz="3000" dirty="0"/>
            </a:br>
            <a:r>
              <a:rPr lang="pl-PL" sz="1200" dirty="0"/>
              <a:t/>
            </a:r>
            <a:br>
              <a:rPr lang="pl-PL" sz="1200" dirty="0"/>
            </a:br>
            <a:r>
              <a:rPr lang="pl-PL" dirty="0" err="1"/>
              <a:t>A</a:t>
            </a:r>
            <a:r>
              <a:rPr lang="pl-PL" sz="3000" dirty="0" err="1"/>
              <a:t>utodesk</a:t>
            </a:r>
            <a:r>
              <a:rPr lang="pl-PL" sz="3000" dirty="0"/>
              <a:t> Collaboration for </a:t>
            </a:r>
            <a:r>
              <a:rPr lang="pl-PL" sz="3000" dirty="0" err="1"/>
              <a:t>Revit</a:t>
            </a:r>
            <a:endParaRPr lang="en-US" sz="3000" dirty="0"/>
          </a:p>
        </p:txBody>
      </p:sp>
    </p:spTree>
    <p:extLst>
      <p:ext uri="{BB962C8B-B14F-4D97-AF65-F5344CB8AC3E}">
        <p14:creationId xmlns:p14="http://schemas.microsoft.com/office/powerpoint/2010/main" val="2745346982"/>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Rectangle 6"/>
          <p:cNvSpPr>
            <a:spLocks noGrp="1" noChangeArrowheads="1"/>
          </p:cNvSpPr>
          <p:nvPr>
            <p:ph type="title"/>
          </p:nvPr>
        </p:nvSpPr>
        <p:spPr/>
        <p:txBody>
          <a:bodyPr/>
          <a:lstStyle/>
          <a:p>
            <a:r>
              <a:rPr lang="en-US" dirty="0"/>
              <a:t>BIM 360 Glue: </a:t>
            </a:r>
            <a:r>
              <a:rPr lang="pl-PL" dirty="0"/>
              <a:t>Oparte na chmurze narzędzie BIM do zarządzania i współpracy</a:t>
            </a:r>
            <a:endParaRPr lang="en-US" dirty="0"/>
          </a:p>
        </p:txBody>
      </p:sp>
      <p:sp>
        <p:nvSpPr>
          <p:cNvPr id="11" name="AutoShape 8"/>
          <p:cNvSpPr>
            <a:spLocks noChangeArrowheads="1"/>
          </p:cNvSpPr>
          <p:nvPr/>
        </p:nvSpPr>
        <p:spPr bwMode="auto">
          <a:xfrm>
            <a:off x="1396832" y="2041813"/>
            <a:ext cx="6416392" cy="342900"/>
          </a:xfrm>
          <a:prstGeom prst="roundRect">
            <a:avLst>
              <a:gd name="adj" fmla="val 16667"/>
            </a:avLst>
          </a:prstGeom>
          <a:solidFill>
            <a:schemeClr val="accent4"/>
          </a:solidFill>
          <a:ln w="9525" algn="ctr">
            <a:noFill/>
            <a:round/>
            <a:headEnd/>
            <a:tailEnd/>
          </a:ln>
        </p:spPr>
        <p:txBody>
          <a:bodyPr wrap="none" lIns="68564" tIns="34282" rIns="68564" bIns="34282" anchor="ctr"/>
          <a:lstStyle>
            <a:defPPr>
              <a:defRPr lang="en-US"/>
            </a:defPPr>
            <a:lvl1pPr algn="ctr" rtl="0" fontAlgn="base">
              <a:spcBef>
                <a:spcPct val="0"/>
              </a:spcBef>
              <a:spcAft>
                <a:spcPct val="0"/>
              </a:spcAft>
              <a:defRPr sz="600" b="1" kern="1200">
                <a:solidFill>
                  <a:schemeClr val="tx1"/>
                </a:solidFill>
                <a:latin typeface="Arial" charset="0"/>
                <a:ea typeface="+mn-ea"/>
                <a:cs typeface="Arial" charset="0"/>
              </a:defRPr>
            </a:lvl1pPr>
            <a:lvl2pPr marL="457200" algn="ctr" rtl="0" fontAlgn="base">
              <a:spcBef>
                <a:spcPct val="0"/>
              </a:spcBef>
              <a:spcAft>
                <a:spcPct val="0"/>
              </a:spcAft>
              <a:defRPr sz="600" b="1" kern="1200">
                <a:solidFill>
                  <a:schemeClr val="tx1"/>
                </a:solidFill>
                <a:latin typeface="Arial" charset="0"/>
                <a:ea typeface="+mn-ea"/>
                <a:cs typeface="Arial" charset="0"/>
              </a:defRPr>
            </a:lvl2pPr>
            <a:lvl3pPr marL="914400" algn="ctr" rtl="0" fontAlgn="base">
              <a:spcBef>
                <a:spcPct val="0"/>
              </a:spcBef>
              <a:spcAft>
                <a:spcPct val="0"/>
              </a:spcAft>
              <a:defRPr sz="600" b="1" kern="1200">
                <a:solidFill>
                  <a:schemeClr val="tx1"/>
                </a:solidFill>
                <a:latin typeface="Arial" charset="0"/>
                <a:ea typeface="+mn-ea"/>
                <a:cs typeface="Arial" charset="0"/>
              </a:defRPr>
            </a:lvl3pPr>
            <a:lvl4pPr marL="1371600" algn="ctr" rtl="0" fontAlgn="base">
              <a:spcBef>
                <a:spcPct val="0"/>
              </a:spcBef>
              <a:spcAft>
                <a:spcPct val="0"/>
              </a:spcAft>
              <a:defRPr sz="600" b="1" kern="1200">
                <a:solidFill>
                  <a:schemeClr val="tx1"/>
                </a:solidFill>
                <a:latin typeface="Arial" charset="0"/>
                <a:ea typeface="+mn-ea"/>
                <a:cs typeface="Arial" charset="0"/>
              </a:defRPr>
            </a:lvl4pPr>
            <a:lvl5pPr marL="1828800" algn="ctr" rtl="0" fontAlgn="base">
              <a:spcBef>
                <a:spcPct val="0"/>
              </a:spcBef>
              <a:spcAft>
                <a:spcPct val="0"/>
              </a:spcAft>
              <a:defRPr sz="600" b="1" kern="1200">
                <a:solidFill>
                  <a:schemeClr val="tx1"/>
                </a:solidFill>
                <a:latin typeface="Arial" charset="0"/>
                <a:ea typeface="+mn-ea"/>
                <a:cs typeface="Arial" charset="0"/>
              </a:defRPr>
            </a:lvl5pPr>
            <a:lvl6pPr marL="2286000" algn="l" defTabSz="914400" rtl="0" eaLnBrk="1" latinLnBrk="0" hangingPunct="1">
              <a:defRPr sz="600" b="1" kern="1200">
                <a:solidFill>
                  <a:schemeClr val="tx1"/>
                </a:solidFill>
                <a:latin typeface="Arial" charset="0"/>
                <a:ea typeface="+mn-ea"/>
                <a:cs typeface="Arial" charset="0"/>
              </a:defRPr>
            </a:lvl6pPr>
            <a:lvl7pPr marL="2743200" algn="l" defTabSz="914400" rtl="0" eaLnBrk="1" latinLnBrk="0" hangingPunct="1">
              <a:defRPr sz="600" b="1" kern="1200">
                <a:solidFill>
                  <a:schemeClr val="tx1"/>
                </a:solidFill>
                <a:latin typeface="Arial" charset="0"/>
                <a:ea typeface="+mn-ea"/>
                <a:cs typeface="Arial" charset="0"/>
              </a:defRPr>
            </a:lvl7pPr>
            <a:lvl8pPr marL="3200400" algn="l" defTabSz="914400" rtl="0" eaLnBrk="1" latinLnBrk="0" hangingPunct="1">
              <a:defRPr sz="600" b="1" kern="1200">
                <a:solidFill>
                  <a:schemeClr val="tx1"/>
                </a:solidFill>
                <a:latin typeface="Arial" charset="0"/>
                <a:ea typeface="+mn-ea"/>
                <a:cs typeface="Arial" charset="0"/>
              </a:defRPr>
            </a:lvl8pPr>
            <a:lvl9pPr marL="3657600" algn="l" defTabSz="914400" rtl="0" eaLnBrk="1" latinLnBrk="0" hangingPunct="1">
              <a:defRPr sz="600" b="1" kern="1200">
                <a:solidFill>
                  <a:schemeClr val="tx1"/>
                </a:solidFill>
                <a:latin typeface="Arial" charset="0"/>
                <a:ea typeface="+mn-ea"/>
                <a:cs typeface="Arial" charset="0"/>
              </a:defRPr>
            </a:lvl9pPr>
          </a:lstStyle>
          <a:p>
            <a:endParaRPr lang="en-US" sz="450">
              <a:solidFill>
                <a:srgbClr val="000000"/>
              </a:solidFill>
            </a:endParaRPr>
          </a:p>
        </p:txBody>
      </p:sp>
      <p:sp>
        <p:nvSpPr>
          <p:cNvPr id="6149" name="Rectangle 7"/>
          <p:cNvSpPr>
            <a:spLocks noGrp="1" noChangeArrowheads="1"/>
          </p:cNvSpPr>
          <p:nvPr>
            <p:ph idx="1"/>
          </p:nvPr>
        </p:nvSpPr>
        <p:spPr/>
        <p:txBody>
          <a:bodyPr/>
          <a:lstStyle/>
          <a:p>
            <a:pPr marL="342820" indent="-342820">
              <a:lnSpc>
                <a:spcPct val="95000"/>
              </a:lnSpc>
              <a:spcAft>
                <a:spcPct val="45000"/>
              </a:spcAft>
              <a:buFont typeface="+mj-lt"/>
              <a:buAutoNum type="arabicPeriod"/>
            </a:pPr>
            <a:r>
              <a:rPr lang="pl-PL" sz="1500" dirty="0"/>
              <a:t>Dostęp zawsze i wszędzie</a:t>
            </a:r>
            <a:endParaRPr lang="en-US" sz="1500" dirty="0"/>
          </a:p>
          <a:p>
            <a:pPr marL="342820" indent="-342820">
              <a:lnSpc>
                <a:spcPct val="95000"/>
              </a:lnSpc>
              <a:spcAft>
                <a:spcPct val="45000"/>
              </a:spcAft>
              <a:buFont typeface="+mj-lt"/>
              <a:buAutoNum type="arabicPeriod"/>
            </a:pPr>
            <a:r>
              <a:rPr lang="pl-PL" sz="1500" dirty="0"/>
              <a:t>Zgłoszenia problemów</a:t>
            </a:r>
            <a:r>
              <a:rPr lang="en-US" sz="1500" dirty="0"/>
              <a:t> </a:t>
            </a:r>
            <a:r>
              <a:rPr lang="pl-PL" sz="1500" dirty="0"/>
              <a:t>i</a:t>
            </a:r>
            <a:r>
              <a:rPr lang="en-US" sz="1500" dirty="0"/>
              <a:t> </a:t>
            </a:r>
            <a:r>
              <a:rPr lang="pl-PL" sz="1500" dirty="0"/>
              <a:t>współpraca </a:t>
            </a:r>
          </a:p>
          <a:p>
            <a:pPr marL="342820" indent="-342820">
              <a:lnSpc>
                <a:spcPct val="95000"/>
              </a:lnSpc>
              <a:spcAft>
                <a:spcPct val="45000"/>
              </a:spcAft>
              <a:buFont typeface="+mj-lt"/>
              <a:buAutoNum type="arabicPeriod"/>
            </a:pPr>
            <a:r>
              <a:rPr lang="pl-PL" sz="1500" dirty="0"/>
              <a:t>Wykrywanie kolizji</a:t>
            </a:r>
            <a:endParaRPr lang="en-US" sz="1500" dirty="0"/>
          </a:p>
          <a:p>
            <a:pPr marL="342820" indent="-342820">
              <a:lnSpc>
                <a:spcPct val="95000"/>
              </a:lnSpc>
              <a:spcAft>
                <a:spcPct val="45000"/>
              </a:spcAft>
              <a:buFont typeface="+mj-lt"/>
              <a:buAutoNum type="arabicPeriod"/>
            </a:pPr>
            <a:r>
              <a:rPr lang="pl-PL" sz="1500" dirty="0">
                <a:solidFill>
                  <a:schemeClr val="bg1"/>
                </a:solidFill>
                <a:effectLst>
                  <a:outerShdw blurRad="38100" dist="38100" dir="2700000" algn="tl">
                    <a:srgbClr val="000000">
                      <a:alpha val="43137"/>
                    </a:srgbClr>
                  </a:outerShdw>
                </a:effectLst>
              </a:rPr>
              <a:t>Mobilność</a:t>
            </a:r>
            <a:r>
              <a:rPr lang="en-US" sz="1500" dirty="0">
                <a:solidFill>
                  <a:schemeClr val="bg1"/>
                </a:solidFill>
                <a:effectLst>
                  <a:outerShdw blurRad="38100" dist="38100" dir="2700000" algn="tl">
                    <a:srgbClr val="000000">
                      <a:alpha val="43137"/>
                    </a:srgbClr>
                  </a:outerShdw>
                </a:effectLst>
              </a:rPr>
              <a:t> </a:t>
            </a:r>
          </a:p>
          <a:p>
            <a:pPr marL="0" indent="0">
              <a:lnSpc>
                <a:spcPct val="95000"/>
              </a:lnSpc>
              <a:spcAft>
                <a:spcPct val="45000"/>
              </a:spcAft>
              <a:buNone/>
            </a:pPr>
            <a:endParaRPr lang="en-US" sz="1500" dirty="0"/>
          </a:p>
          <a:p>
            <a:pPr marL="342820" indent="-342820">
              <a:lnSpc>
                <a:spcPct val="95000"/>
              </a:lnSpc>
              <a:spcAft>
                <a:spcPct val="45000"/>
              </a:spcAft>
              <a:buFont typeface="+mj-lt"/>
              <a:buAutoNum type="arabicPeriod"/>
            </a:pPr>
            <a:endParaRPr lang="en-US" dirty="0"/>
          </a:p>
          <a:p>
            <a:pPr marL="0" indent="0">
              <a:lnSpc>
                <a:spcPct val="95000"/>
              </a:lnSpc>
              <a:spcAft>
                <a:spcPct val="45000"/>
              </a:spcAft>
              <a:buNone/>
            </a:pPr>
            <a:endParaRPr lang="en-US" dirty="0"/>
          </a:p>
        </p:txBody>
      </p:sp>
      <p:pic>
        <p:nvPicPr>
          <p:cNvPr id="6152" name="Picture 9" descr="2 men on site copy" hidden="1"/>
          <p:cNvPicPr>
            <a:picLocks noChangeAspect="1" noChangeArrowheads="1"/>
          </p:cNvPicPr>
          <p:nvPr>
            <p:custDataLst>
              <p:tags r:id="rId1"/>
            </p:custDataLst>
          </p:nvPr>
        </p:nvPicPr>
        <p:blipFill>
          <a:blip r:embed="rId4" cstate="email">
            <a:extLst>
              <a:ext uri="{28A0092B-C50C-407E-A947-70E740481C1C}">
                <a14:useLocalDpi xmlns:a14="http://schemas.microsoft.com/office/drawing/2010/main"/>
              </a:ext>
            </a:extLst>
          </a:blip>
          <a:srcRect/>
          <a:stretch>
            <a:fillRect/>
          </a:stretch>
        </p:blipFill>
        <p:spPr bwMode="auto">
          <a:xfrm>
            <a:off x="5001817" y="2571752"/>
            <a:ext cx="2594372" cy="2150269"/>
          </a:xfrm>
          <a:prstGeom prst="rect">
            <a:avLst/>
          </a:prstGeom>
          <a:noFill/>
          <a:ln w="9525">
            <a:noFill/>
            <a:miter lim="800000"/>
            <a:headEnd/>
            <a:tailEnd/>
          </a:ln>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13229" b="47381"/>
          <a:stretch/>
        </p:blipFill>
        <p:spPr>
          <a:xfrm>
            <a:off x="1143000" y="3326782"/>
            <a:ext cx="6858000" cy="1519538"/>
          </a:xfrm>
          <a:prstGeom prst="rect">
            <a:avLst/>
          </a:prstGeom>
          <a:ln>
            <a:noFill/>
          </a:ln>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4174631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91860" y="18922"/>
            <a:ext cx="6357716" cy="4805832"/>
          </a:xfrm>
        </p:spPr>
      </p:pic>
    </p:spTree>
    <p:extLst>
      <p:ext uri="{BB962C8B-B14F-4D97-AF65-F5344CB8AC3E}">
        <p14:creationId xmlns:p14="http://schemas.microsoft.com/office/powerpoint/2010/main" val="3066045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Content Placeholder 6"/>
          <p:cNvPicPr>
            <a:picLocks noGrp="1" noChangeAspect="1"/>
          </p:cNvPicPr>
          <p:nvPr>
            <p:ph idx="1"/>
          </p:nvPr>
        </p:nvPicPr>
        <p:blipFill rotWithShape="1">
          <a:blip r:embed="rId3">
            <a:extLst>
              <a:ext uri="{28A0092B-C50C-407E-A947-70E740481C1C}">
                <a14:useLocalDpi xmlns:a14="http://schemas.microsoft.com/office/drawing/2010/main" val="0"/>
              </a:ext>
            </a:extLst>
          </a:blip>
          <a:srcRect l="9312" t="11426" r="9497" b="11313"/>
          <a:stretch/>
        </p:blipFill>
        <p:spPr>
          <a:xfrm>
            <a:off x="1324189" y="0"/>
            <a:ext cx="6463145" cy="4838333"/>
          </a:xfrm>
        </p:spPr>
      </p:pic>
    </p:spTree>
    <p:extLst>
      <p:ext uri="{BB962C8B-B14F-4D97-AF65-F5344CB8AC3E}">
        <p14:creationId xmlns:p14="http://schemas.microsoft.com/office/powerpoint/2010/main" val="2766190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33165" y="4734"/>
            <a:ext cx="6445192" cy="4828864"/>
          </a:xfrm>
        </p:spPr>
      </p:pic>
    </p:spTree>
    <p:extLst>
      <p:ext uri="{BB962C8B-B14F-4D97-AF65-F5344CB8AC3E}">
        <p14:creationId xmlns:p14="http://schemas.microsoft.com/office/powerpoint/2010/main" val="1200476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34276" y="4734"/>
            <a:ext cx="6442968" cy="4828864"/>
          </a:xfrm>
        </p:spPr>
      </p:pic>
    </p:spTree>
    <p:extLst>
      <p:ext uri="{BB962C8B-B14F-4D97-AF65-F5344CB8AC3E}">
        <p14:creationId xmlns:p14="http://schemas.microsoft.com/office/powerpoint/2010/main" val="2377002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34276" y="10611"/>
            <a:ext cx="6442968" cy="4817109"/>
          </a:xfrm>
        </p:spPr>
      </p:pic>
    </p:spTree>
    <p:extLst>
      <p:ext uri="{BB962C8B-B14F-4D97-AF65-F5344CB8AC3E}">
        <p14:creationId xmlns:p14="http://schemas.microsoft.com/office/powerpoint/2010/main" val="511234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39888" y="10611"/>
            <a:ext cx="6431744" cy="4817109"/>
          </a:xfrm>
        </p:spPr>
      </p:pic>
    </p:spTree>
    <p:extLst>
      <p:ext uri="{BB962C8B-B14F-4D97-AF65-F5344CB8AC3E}">
        <p14:creationId xmlns:p14="http://schemas.microsoft.com/office/powerpoint/2010/main" val="1796125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39888" y="13961"/>
            <a:ext cx="6431744" cy="4810409"/>
          </a:xfrm>
        </p:spPr>
      </p:pic>
    </p:spTree>
    <p:extLst>
      <p:ext uri="{BB962C8B-B14F-4D97-AF65-F5344CB8AC3E}">
        <p14:creationId xmlns:p14="http://schemas.microsoft.com/office/powerpoint/2010/main" val="1072069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48821" y="13961"/>
            <a:ext cx="6413878" cy="4810409"/>
          </a:xfrm>
        </p:spPr>
      </p:pic>
    </p:spTree>
    <p:extLst>
      <p:ext uri="{BB962C8B-B14F-4D97-AF65-F5344CB8AC3E}">
        <p14:creationId xmlns:p14="http://schemas.microsoft.com/office/powerpoint/2010/main" val="4085789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48821" y="17302"/>
            <a:ext cx="6413878" cy="4803727"/>
          </a:xfrm>
        </p:spPr>
      </p:pic>
    </p:spTree>
    <p:extLst>
      <p:ext uri="{BB962C8B-B14F-4D97-AF65-F5344CB8AC3E}">
        <p14:creationId xmlns:p14="http://schemas.microsoft.com/office/powerpoint/2010/main" val="924899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Circular Arrow 43"/>
          <p:cNvSpPr/>
          <p:nvPr/>
        </p:nvSpPr>
        <p:spPr bwMode="auto">
          <a:xfrm rot="8451960">
            <a:off x="4681531" y="571079"/>
            <a:ext cx="4510930" cy="4487912"/>
          </a:xfrm>
          <a:prstGeom prst="circularArrow">
            <a:avLst>
              <a:gd name="adj1" fmla="val 12500"/>
              <a:gd name="adj2" fmla="val 1135991"/>
              <a:gd name="adj3" fmla="val 20457681"/>
              <a:gd name="adj4" fmla="val 4554399"/>
              <a:gd name="adj5" fmla="val 12927"/>
            </a:avLst>
          </a:prstGeom>
          <a:solidFill>
            <a:schemeClr val="accent6">
              <a:lumMod val="60000"/>
              <a:lumOff val="40000"/>
            </a:schemeClr>
          </a:solidFill>
          <a:ln>
            <a:solidFill>
              <a:schemeClr val="accent6">
                <a:lumMod val="60000"/>
                <a:lumOff val="4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51416" tIns="25709" rIns="51416" bIns="25709" numCol="1" rtlCol="0" anchor="t" anchorCtr="0" compatLnSpc="1">
            <a:prstTxWarp prst="textNoShape">
              <a:avLst/>
            </a:prstTxWarp>
          </a:bodyPr>
          <a:lstStyle/>
          <a:p>
            <a:pPr algn="ctr" defTabSz="514159" fontAlgn="base">
              <a:spcBef>
                <a:spcPct val="0"/>
              </a:spcBef>
              <a:spcAft>
                <a:spcPct val="0"/>
              </a:spcAft>
            </a:pPr>
            <a:endParaRPr lang="en-GB" sz="759" dirty="0">
              <a:solidFill>
                <a:srgbClr val="000000"/>
              </a:solidFill>
              <a:latin typeface="Frutiger Next LT W1G" pitchFamily="34" charset="0"/>
              <a:ea typeface="ヒラギノ角ゴ Pro W3" charset="0"/>
              <a:cs typeface="ヒラギノ角ゴ Pro W3" charset="0"/>
              <a:sym typeface="Gill Sans" charset="0"/>
            </a:endParaRPr>
          </a:p>
        </p:txBody>
      </p:sp>
      <p:sp>
        <p:nvSpPr>
          <p:cNvPr id="3" name="Prostokąt 2"/>
          <p:cNvSpPr/>
          <p:nvPr/>
        </p:nvSpPr>
        <p:spPr>
          <a:xfrm>
            <a:off x="3988848" y="0"/>
            <a:ext cx="802767" cy="544371"/>
          </a:xfrm>
          <a:prstGeom prst="rect">
            <a:avLst/>
          </a:prstGeom>
          <a:noFill/>
        </p:spPr>
        <p:txBody>
          <a:bodyPr wrap="none" lIns="51426" tIns="25713" rIns="51426" bIns="25713">
            <a:spAutoFit/>
          </a:bodyPr>
          <a:lstStyle/>
          <a:p>
            <a:pPr algn="ctr"/>
            <a:r>
              <a:rPr lang="pl-PL" sz="3200" b="1" dirty="0">
                <a:solidFill>
                  <a:schemeClr val="accent6">
                    <a:lumMod val="75000"/>
                  </a:schemeClr>
                </a:solidFill>
                <a:latin typeface="Calibri" panose="020F0502020204030204" pitchFamily="34" charset="0"/>
                <a:ea typeface="Arial" panose="020B0604020202020204" pitchFamily="34" charset="0"/>
                <a:cs typeface="Arial" panose="020B0604020202020204" pitchFamily="34" charset="0"/>
              </a:rPr>
              <a:t>BIM</a:t>
            </a:r>
          </a:p>
        </p:txBody>
      </p:sp>
      <p:sp>
        <p:nvSpPr>
          <p:cNvPr id="4" name="Rectangle 4"/>
          <p:cNvSpPr/>
          <p:nvPr/>
        </p:nvSpPr>
        <p:spPr bwMode="auto">
          <a:xfrm>
            <a:off x="2526015" y="1251470"/>
            <a:ext cx="1028522" cy="3229092"/>
          </a:xfrm>
          <a:prstGeom prst="rect">
            <a:avLst/>
          </a:prstGeom>
          <a:solidFill>
            <a:schemeClr val="accent6">
              <a:lumMod val="60000"/>
              <a:lumOff val="40000"/>
            </a:schemeClr>
          </a:solidFill>
          <a:ln>
            <a:solidFill>
              <a:schemeClr val="accent6">
                <a:lumMod val="60000"/>
                <a:lumOff val="4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51416" tIns="25709" rIns="51416" bIns="25709" numCol="1" rtlCol="0" anchor="t" anchorCtr="0" compatLnSpc="1">
            <a:prstTxWarp prst="textNoShape">
              <a:avLst/>
            </a:prstTxWarp>
          </a:bodyPr>
          <a:lstStyle/>
          <a:p>
            <a:pPr algn="ctr" defTabSz="514159" fontAlgn="base">
              <a:spcBef>
                <a:spcPct val="0"/>
              </a:spcBef>
              <a:spcAft>
                <a:spcPct val="0"/>
              </a:spcAft>
            </a:pPr>
            <a:endParaRPr lang="en-GB" sz="759" dirty="0">
              <a:solidFill>
                <a:srgbClr val="000000"/>
              </a:solidFill>
              <a:latin typeface="Frutiger Next LT W1G" pitchFamily="34" charset="0"/>
              <a:ea typeface="ヒラギノ角ゴ Pro W3" charset="0"/>
              <a:cs typeface="ヒラギノ角ゴ Pro W3" charset="0"/>
              <a:sym typeface="Gill Sans" charset="0"/>
            </a:endParaRPr>
          </a:p>
        </p:txBody>
      </p:sp>
      <p:grpSp>
        <p:nvGrpSpPr>
          <p:cNvPr id="5" name="Group 37"/>
          <p:cNvGrpSpPr/>
          <p:nvPr/>
        </p:nvGrpSpPr>
        <p:grpSpPr>
          <a:xfrm>
            <a:off x="2713545" y="3716557"/>
            <a:ext cx="646090" cy="747153"/>
            <a:chOff x="752151" y="4038598"/>
            <a:chExt cx="1414461" cy="1716909"/>
          </a:xfrm>
          <a:scene3d>
            <a:camera prst="orthographicFront">
              <a:rot lat="0" lon="0" rev="0"/>
            </a:camera>
            <a:lightRig rig="contrasting" dir="t">
              <a:rot lat="0" lon="0" rev="1500000"/>
            </a:lightRig>
          </a:scene3d>
        </p:grpSpPr>
        <p:pic>
          <p:nvPicPr>
            <p:cNvPr id="6" name="Picture 6" descr="erp.png"/>
            <p:cNvPicPr>
              <a:picLocks noChangeAspect="1"/>
            </p:cNvPicPr>
            <p:nvPr/>
          </p:nvPicPr>
          <p:blipFill rotWithShape="1">
            <a:blip r:embed="rId3" cstate="print"/>
            <a:srcRect l="14545" t="20090" r="14467" b="18507"/>
            <a:stretch/>
          </p:blipFill>
          <p:spPr>
            <a:xfrm>
              <a:off x="752151" y="4038598"/>
              <a:ext cx="1414461" cy="1066800"/>
            </a:xfrm>
            <a:prstGeom prst="rect">
              <a:avLst/>
            </a:prstGeom>
            <a:ln>
              <a:noFill/>
            </a:ln>
            <a:effectLst>
              <a:outerShdw blurRad="149987" dist="250190" dir="8460000" algn="ctr">
                <a:srgbClr val="000000">
                  <a:alpha val="28000"/>
                </a:srgbClr>
              </a:outerShdw>
            </a:effectLst>
            <a:sp3d prstMaterial="metal">
              <a:bevelT w="88900" h="88900"/>
            </a:sp3d>
          </p:spPr>
        </p:pic>
        <p:sp>
          <p:nvSpPr>
            <p:cNvPr id="7" name="TextBox 7"/>
            <p:cNvSpPr txBox="1"/>
            <p:nvPr/>
          </p:nvSpPr>
          <p:spPr>
            <a:xfrm>
              <a:off x="840856" y="5105396"/>
              <a:ext cx="1237054" cy="650111"/>
            </a:xfrm>
            <a:prstGeom prst="rect">
              <a:avLst/>
            </a:prstGeom>
            <a:noFill/>
            <a:ln>
              <a:noFill/>
            </a:ln>
            <a:effectLst>
              <a:outerShdw blurRad="149987" dist="250190" dir="8460000" algn="ctr">
                <a:srgbClr val="000000">
                  <a:alpha val="28000"/>
                </a:srgbClr>
              </a:outerShdw>
            </a:effectLst>
            <a:sp3d prstMaterial="metal">
              <a:bevelT w="88900" h="88900"/>
            </a:sp3d>
          </p:spPr>
          <p:txBody>
            <a:bodyPr wrap="square" lIns="40272" tIns="20136" rIns="40272" bIns="20136" rtlCol="0">
              <a:spAutoFit/>
            </a:bodyPr>
            <a:lstStyle/>
            <a:p>
              <a:pPr algn="ctr" defTabSz="726676"/>
              <a:r>
                <a:rPr lang="pl-PL" sz="787" dirty="0">
                  <a:solidFill>
                    <a:schemeClr val="bg1"/>
                  </a:solidFill>
                  <a:latin typeface="Frutiger Next LT W1G" pitchFamily="34" charset="0"/>
                </a:rPr>
                <a:t>Bazy danych</a:t>
              </a:r>
              <a:endParaRPr lang="en-US" sz="787" dirty="0">
                <a:solidFill>
                  <a:schemeClr val="bg1"/>
                </a:solidFill>
                <a:latin typeface="Frutiger Next LT W1G" pitchFamily="34" charset="0"/>
              </a:endParaRPr>
            </a:p>
          </p:txBody>
        </p:sp>
      </p:grpSp>
      <p:grpSp>
        <p:nvGrpSpPr>
          <p:cNvPr id="8" name="Group 33"/>
          <p:cNvGrpSpPr/>
          <p:nvPr/>
        </p:nvGrpSpPr>
        <p:grpSpPr>
          <a:xfrm>
            <a:off x="2679556" y="2199223"/>
            <a:ext cx="746157" cy="613385"/>
            <a:chOff x="693411" y="5820258"/>
            <a:chExt cx="1633535" cy="1409517"/>
          </a:xfrm>
          <a:scene3d>
            <a:camera prst="orthographicFront">
              <a:rot lat="0" lon="0" rev="0"/>
            </a:camera>
            <a:lightRig rig="contrasting" dir="t">
              <a:rot lat="0" lon="0" rev="1500000"/>
            </a:lightRig>
          </a:scene3d>
        </p:grpSpPr>
        <p:pic>
          <p:nvPicPr>
            <p:cNvPr id="9" name="Picture 9"/>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87830" y="5820258"/>
              <a:ext cx="1174449" cy="1005839"/>
            </a:xfrm>
            <a:prstGeom prst="rect">
              <a:avLst/>
            </a:prstGeom>
            <a:ln>
              <a:noFill/>
            </a:ln>
            <a:effectLst>
              <a:outerShdw blurRad="149987" dist="250190" dir="8460000" algn="ctr">
                <a:srgbClr val="000000">
                  <a:alpha val="28000"/>
                </a:srgbClr>
              </a:outerShdw>
            </a:effectLst>
            <a:sp3d prstMaterial="metal">
              <a:bevelT w="88900" h="88900"/>
            </a:sp3d>
          </p:spPr>
        </p:pic>
        <p:sp>
          <p:nvSpPr>
            <p:cNvPr id="10" name="TextBox 10"/>
            <p:cNvSpPr txBox="1"/>
            <p:nvPr/>
          </p:nvSpPr>
          <p:spPr>
            <a:xfrm>
              <a:off x="693411" y="6857995"/>
              <a:ext cx="1633535" cy="371780"/>
            </a:xfrm>
            <a:prstGeom prst="rect">
              <a:avLst/>
            </a:prstGeom>
            <a:noFill/>
            <a:ln>
              <a:noFill/>
            </a:ln>
            <a:effectLst>
              <a:outerShdw blurRad="149987" dist="250190" dir="8460000" algn="ctr">
                <a:srgbClr val="000000">
                  <a:alpha val="28000"/>
                </a:srgbClr>
              </a:outerShdw>
            </a:effectLst>
            <a:sp3d prstMaterial="metal">
              <a:bevelT w="88900" h="88900"/>
            </a:sp3d>
          </p:spPr>
          <p:txBody>
            <a:bodyPr wrap="square" lIns="40272" tIns="20136" rIns="40272" bIns="20136" rtlCol="0">
              <a:spAutoFit/>
            </a:bodyPr>
            <a:lstStyle/>
            <a:p>
              <a:pPr algn="ctr" defTabSz="726676"/>
              <a:r>
                <a:rPr lang="pl-PL" sz="787" dirty="0">
                  <a:solidFill>
                    <a:schemeClr val="bg1"/>
                  </a:solidFill>
                  <a:latin typeface="Frutiger Next LT W1G" pitchFamily="34" charset="0"/>
                </a:rPr>
                <a:t>Harmonogram</a:t>
              </a:r>
              <a:endParaRPr lang="en-US" sz="787" dirty="0">
                <a:solidFill>
                  <a:schemeClr val="bg1"/>
                </a:solidFill>
                <a:latin typeface="Frutiger Next LT W1G" pitchFamily="34" charset="0"/>
              </a:endParaRPr>
            </a:p>
          </p:txBody>
        </p:sp>
      </p:grpSp>
      <p:grpSp>
        <p:nvGrpSpPr>
          <p:cNvPr id="11" name="Group 36"/>
          <p:cNvGrpSpPr/>
          <p:nvPr/>
        </p:nvGrpSpPr>
        <p:grpSpPr>
          <a:xfrm>
            <a:off x="2703828" y="1443060"/>
            <a:ext cx="665526" cy="720625"/>
            <a:chOff x="854260" y="614692"/>
            <a:chExt cx="1457014" cy="1655947"/>
          </a:xfrm>
          <a:scene3d>
            <a:camera prst="orthographicFront">
              <a:rot lat="0" lon="0" rev="0"/>
            </a:camera>
            <a:lightRig rig="contrasting" dir="t">
              <a:rot lat="0" lon="0" rev="1500000"/>
            </a:lightRig>
          </a:scene3d>
        </p:grpSpPr>
        <p:sp>
          <p:nvSpPr>
            <p:cNvPr id="12" name="TextBox 12"/>
            <p:cNvSpPr txBox="1"/>
            <p:nvPr/>
          </p:nvSpPr>
          <p:spPr>
            <a:xfrm>
              <a:off x="854260" y="1620529"/>
              <a:ext cx="1457014" cy="650110"/>
            </a:xfrm>
            <a:prstGeom prst="rect">
              <a:avLst/>
            </a:prstGeom>
            <a:noFill/>
            <a:ln>
              <a:noFill/>
            </a:ln>
            <a:effectLst>
              <a:outerShdw blurRad="149987" dist="250190" dir="8460000" algn="ctr">
                <a:srgbClr val="000000">
                  <a:alpha val="28000"/>
                </a:srgbClr>
              </a:outerShdw>
            </a:effectLst>
            <a:sp3d prstMaterial="metal">
              <a:bevelT w="88900" h="88900"/>
            </a:sp3d>
          </p:spPr>
          <p:txBody>
            <a:bodyPr wrap="square" lIns="40272" tIns="20136" rIns="40272" bIns="20136" rtlCol="0">
              <a:spAutoFit/>
            </a:bodyPr>
            <a:lstStyle/>
            <a:p>
              <a:pPr algn="ctr" defTabSz="726676"/>
              <a:r>
                <a:rPr lang="pl-PL" sz="787" dirty="0">
                  <a:solidFill>
                    <a:schemeClr val="bg1"/>
                  </a:solidFill>
                  <a:latin typeface="Frutiger Next LT W1G" pitchFamily="34" charset="0"/>
                </a:rPr>
                <a:t>Szacowanie kosztów</a:t>
              </a:r>
              <a:endParaRPr lang="en-US" sz="787" dirty="0">
                <a:solidFill>
                  <a:schemeClr val="bg1"/>
                </a:solidFill>
                <a:latin typeface="Frutiger Next LT W1G" pitchFamily="34" charset="0"/>
              </a:endParaRPr>
            </a:p>
          </p:txBody>
        </p:sp>
        <p:pic>
          <p:nvPicPr>
            <p:cNvPr id="13" name="Picture 13"/>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998916" y="614692"/>
              <a:ext cx="1167700" cy="1005839"/>
            </a:xfrm>
            <a:prstGeom prst="rect">
              <a:avLst/>
            </a:prstGeom>
            <a:ln>
              <a:noFill/>
            </a:ln>
            <a:effectLst>
              <a:outerShdw blurRad="149987" dist="250190" dir="8460000" algn="ctr">
                <a:srgbClr val="000000">
                  <a:alpha val="28000"/>
                </a:srgbClr>
              </a:outerShdw>
            </a:effectLst>
            <a:sp3d prstMaterial="metal">
              <a:bevelT w="88900" h="88900"/>
            </a:sp3d>
          </p:spPr>
        </p:pic>
      </p:grpSp>
      <p:grpSp>
        <p:nvGrpSpPr>
          <p:cNvPr id="14" name="Group 35"/>
          <p:cNvGrpSpPr/>
          <p:nvPr/>
        </p:nvGrpSpPr>
        <p:grpSpPr>
          <a:xfrm>
            <a:off x="2761212" y="2957260"/>
            <a:ext cx="550756" cy="735765"/>
            <a:chOff x="872177" y="2362197"/>
            <a:chExt cx="1205751" cy="1690739"/>
          </a:xfrm>
          <a:scene3d>
            <a:camera prst="orthographicFront">
              <a:rot lat="0" lon="0" rev="0"/>
            </a:camera>
            <a:lightRig rig="contrasting" dir="t">
              <a:rot lat="0" lon="0" rev="1500000"/>
            </a:lightRig>
          </a:scene3d>
        </p:grpSpPr>
        <p:pic>
          <p:nvPicPr>
            <p:cNvPr id="15" name="Picture 15"/>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887829" y="2362197"/>
              <a:ext cx="1174449" cy="1005840"/>
            </a:xfrm>
            <a:prstGeom prst="rect">
              <a:avLst/>
            </a:prstGeom>
            <a:ln>
              <a:noFill/>
            </a:ln>
            <a:effectLst>
              <a:outerShdw blurRad="149987" dist="250190" dir="8460000" algn="ctr">
                <a:srgbClr val="000000">
                  <a:alpha val="28000"/>
                </a:srgbClr>
              </a:outerShdw>
            </a:effectLst>
            <a:sp3d prstMaterial="metal">
              <a:bevelT w="88900" h="88900"/>
            </a:sp3d>
          </p:spPr>
        </p:pic>
        <p:sp>
          <p:nvSpPr>
            <p:cNvPr id="16" name="TextBox 16"/>
            <p:cNvSpPr txBox="1"/>
            <p:nvPr/>
          </p:nvSpPr>
          <p:spPr>
            <a:xfrm>
              <a:off x="872177" y="3402825"/>
              <a:ext cx="1205751" cy="650111"/>
            </a:xfrm>
            <a:prstGeom prst="rect">
              <a:avLst/>
            </a:prstGeom>
            <a:noFill/>
            <a:ln>
              <a:noFill/>
            </a:ln>
            <a:effectLst>
              <a:outerShdw blurRad="149987" dist="250190" dir="8460000" algn="ctr">
                <a:srgbClr val="000000">
                  <a:alpha val="28000"/>
                </a:srgbClr>
              </a:outerShdw>
            </a:effectLst>
            <a:sp3d prstMaterial="metal">
              <a:bevelT w="88900" h="88900"/>
            </a:sp3d>
          </p:spPr>
          <p:txBody>
            <a:bodyPr wrap="square" lIns="40272" tIns="20136" rIns="40272" bIns="20136" rtlCol="0">
              <a:spAutoFit/>
            </a:bodyPr>
            <a:lstStyle/>
            <a:p>
              <a:pPr algn="ctr" defTabSz="726676"/>
              <a:r>
                <a:rPr lang="pl-PL" sz="787" dirty="0">
                  <a:solidFill>
                    <a:schemeClr val="bg1"/>
                  </a:solidFill>
                  <a:latin typeface="Frutiger Next LT W1G" pitchFamily="34" charset="0"/>
                </a:rPr>
                <a:t>Kontrola</a:t>
              </a:r>
            </a:p>
            <a:p>
              <a:pPr algn="ctr" defTabSz="726676"/>
              <a:r>
                <a:rPr lang="pl-PL" sz="787" dirty="0">
                  <a:solidFill>
                    <a:schemeClr val="bg1"/>
                  </a:solidFill>
                  <a:latin typeface="Frutiger Next LT W1G" pitchFamily="34" charset="0"/>
                </a:rPr>
                <a:t>projektu</a:t>
              </a:r>
              <a:endParaRPr lang="en-US" sz="787" dirty="0">
                <a:solidFill>
                  <a:schemeClr val="bg1"/>
                </a:solidFill>
                <a:latin typeface="Frutiger Next LT W1G" pitchFamily="34" charset="0"/>
              </a:endParaRPr>
            </a:p>
          </p:txBody>
        </p:sp>
      </p:grpSp>
      <p:grpSp>
        <p:nvGrpSpPr>
          <p:cNvPr id="17" name="Group 82"/>
          <p:cNvGrpSpPr/>
          <p:nvPr/>
        </p:nvGrpSpPr>
        <p:grpSpPr>
          <a:xfrm>
            <a:off x="7548612" y="774244"/>
            <a:ext cx="799637" cy="806188"/>
            <a:chOff x="4379803" y="881022"/>
            <a:chExt cx="1178144" cy="1246755"/>
          </a:xfrm>
        </p:grpSpPr>
        <p:pic>
          <p:nvPicPr>
            <p:cNvPr id="18" name="Picture 18"/>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4503309" y="881022"/>
              <a:ext cx="914400" cy="949739"/>
            </a:xfrm>
            <a:prstGeom prst="rect">
              <a:avLst/>
            </a:prstGeom>
          </p:spPr>
        </p:pic>
        <p:sp>
          <p:nvSpPr>
            <p:cNvPr id="19" name="TextBox 19"/>
            <p:cNvSpPr txBox="1"/>
            <p:nvPr/>
          </p:nvSpPr>
          <p:spPr>
            <a:xfrm>
              <a:off x="4379803" y="1877573"/>
              <a:ext cx="1178144" cy="250204"/>
            </a:xfrm>
            <a:prstGeom prst="rect">
              <a:avLst/>
            </a:prstGeom>
            <a:noFill/>
          </p:spPr>
          <p:txBody>
            <a:bodyPr wrap="square" lIns="40272" tIns="20136" rIns="40272" bIns="20136" rtlCol="0">
              <a:spAutoFit/>
            </a:bodyPr>
            <a:lstStyle/>
            <a:p>
              <a:pPr algn="ctr" defTabSz="726676"/>
              <a:r>
                <a:rPr lang="pl-PL" sz="787" dirty="0">
                  <a:solidFill>
                    <a:schemeClr val="bg2"/>
                  </a:solidFill>
                  <a:latin typeface="Frutiger Next LT W1G" pitchFamily="34" charset="0"/>
                </a:rPr>
                <a:t>Projektowanie</a:t>
              </a:r>
              <a:endParaRPr lang="en-US" sz="787" dirty="0">
                <a:solidFill>
                  <a:schemeClr val="bg2"/>
                </a:solidFill>
                <a:latin typeface="Frutiger Next LT W1G" pitchFamily="34" charset="0"/>
              </a:endParaRPr>
            </a:p>
          </p:txBody>
        </p:sp>
      </p:grpSp>
      <p:grpSp>
        <p:nvGrpSpPr>
          <p:cNvPr id="20" name="Group 108"/>
          <p:cNvGrpSpPr/>
          <p:nvPr/>
        </p:nvGrpSpPr>
        <p:grpSpPr>
          <a:xfrm>
            <a:off x="8165226" y="1784095"/>
            <a:ext cx="765388" cy="852843"/>
            <a:chOff x="7375343" y="152400"/>
            <a:chExt cx="1127682" cy="1318904"/>
          </a:xfrm>
        </p:grpSpPr>
        <p:sp>
          <p:nvSpPr>
            <p:cNvPr id="21" name="TextBox 21"/>
            <p:cNvSpPr txBox="1"/>
            <p:nvPr/>
          </p:nvSpPr>
          <p:spPr>
            <a:xfrm>
              <a:off x="7375343" y="1247776"/>
              <a:ext cx="1127682" cy="223528"/>
            </a:xfrm>
            <a:prstGeom prst="rect">
              <a:avLst/>
            </a:prstGeom>
            <a:noFill/>
          </p:spPr>
          <p:txBody>
            <a:bodyPr wrap="square" lIns="40272" tIns="20136" rIns="40272" bIns="20136" rtlCol="0">
              <a:spAutoFit/>
            </a:bodyPr>
            <a:lstStyle/>
            <a:p>
              <a:pPr algn="ctr" defTabSz="726676"/>
              <a:r>
                <a:rPr lang="pl-PL" sz="675" dirty="0">
                  <a:solidFill>
                    <a:schemeClr val="bg2"/>
                  </a:solidFill>
                  <a:latin typeface="Frutiger Next LT W1G" pitchFamily="34" charset="0"/>
                </a:rPr>
                <a:t>Zestawienia</a:t>
              </a:r>
              <a:endParaRPr lang="en-US" sz="675" dirty="0">
                <a:solidFill>
                  <a:schemeClr val="bg2"/>
                </a:solidFill>
                <a:latin typeface="Frutiger Next LT W1G" pitchFamily="34" charset="0"/>
              </a:endParaRPr>
            </a:p>
          </p:txBody>
        </p:sp>
        <p:pic>
          <p:nvPicPr>
            <p:cNvPr id="22" name="Picture 22" descr="quantification.png"/>
            <p:cNvPicPr>
              <a:picLocks noChangeAspect="1"/>
            </p:cNvPicPr>
            <p:nvPr/>
          </p:nvPicPr>
          <p:blipFill>
            <a:blip r:embed="rId8" cstate="print"/>
            <a:stretch>
              <a:fillRect/>
            </a:stretch>
          </p:blipFill>
          <p:spPr>
            <a:xfrm>
              <a:off x="7446219" y="152400"/>
              <a:ext cx="937819" cy="1005840"/>
            </a:xfrm>
            <a:prstGeom prst="rect">
              <a:avLst/>
            </a:prstGeom>
          </p:spPr>
        </p:pic>
      </p:grpSp>
      <p:grpSp>
        <p:nvGrpSpPr>
          <p:cNvPr id="23" name="Group 114"/>
          <p:cNvGrpSpPr/>
          <p:nvPr/>
        </p:nvGrpSpPr>
        <p:grpSpPr>
          <a:xfrm>
            <a:off x="6685698" y="3649201"/>
            <a:ext cx="799637" cy="1004518"/>
            <a:chOff x="7431080" y="5296515"/>
            <a:chExt cx="1178144" cy="1553470"/>
          </a:xfrm>
        </p:grpSpPr>
        <p:pic>
          <p:nvPicPr>
            <p:cNvPr id="24" name="Picture 24"/>
            <p:cNvPicPr>
              <a:picLocks noChangeAspect="1"/>
            </p:cNvPicPr>
            <p:nvPr/>
          </p:nvPicPr>
          <p:blipFill rotWithShape="1">
            <a:blip r:embed="rId9" cstate="screen">
              <a:extLst>
                <a:ext uri="{28A0092B-C50C-407E-A947-70E740481C1C}">
                  <a14:useLocalDpi xmlns:a14="http://schemas.microsoft.com/office/drawing/2010/main" val="0"/>
                </a:ext>
              </a:extLst>
            </a:blip>
            <a:srcRect l="-6065" r="-6065"/>
            <a:stretch/>
          </p:blipFill>
          <p:spPr>
            <a:xfrm>
              <a:off x="7431080" y="5296515"/>
              <a:ext cx="1178144" cy="1188720"/>
            </a:xfrm>
            <a:prstGeom prst="rect">
              <a:avLst/>
            </a:prstGeom>
          </p:spPr>
        </p:pic>
        <p:sp>
          <p:nvSpPr>
            <p:cNvPr id="25" name="TextBox 25"/>
            <p:cNvSpPr txBox="1"/>
            <p:nvPr/>
          </p:nvSpPr>
          <p:spPr>
            <a:xfrm>
              <a:off x="7431080" y="6412468"/>
              <a:ext cx="1178144" cy="437517"/>
            </a:xfrm>
            <a:prstGeom prst="rect">
              <a:avLst/>
            </a:prstGeom>
            <a:noFill/>
          </p:spPr>
          <p:txBody>
            <a:bodyPr wrap="square" lIns="40272" tIns="20136" rIns="40272" bIns="20136" rtlCol="0">
              <a:spAutoFit/>
            </a:bodyPr>
            <a:lstStyle/>
            <a:p>
              <a:pPr algn="ctr" defTabSz="726676"/>
              <a:r>
                <a:rPr lang="pl-PL" sz="787" dirty="0">
                  <a:solidFill>
                    <a:schemeClr val="bg1"/>
                  </a:solidFill>
                  <a:latin typeface="Arial"/>
                </a:rPr>
                <a:t>Planowanie budowy</a:t>
              </a:r>
              <a:endParaRPr lang="en-US" sz="787" dirty="0">
                <a:solidFill>
                  <a:schemeClr val="bg1"/>
                </a:solidFill>
                <a:latin typeface="Arial"/>
              </a:endParaRPr>
            </a:p>
          </p:txBody>
        </p:sp>
      </p:grpSp>
      <p:grpSp>
        <p:nvGrpSpPr>
          <p:cNvPr id="26" name="Group 109"/>
          <p:cNvGrpSpPr/>
          <p:nvPr/>
        </p:nvGrpSpPr>
        <p:grpSpPr>
          <a:xfrm>
            <a:off x="6449360" y="529988"/>
            <a:ext cx="959565" cy="758279"/>
            <a:chOff x="7196827" y="1850570"/>
            <a:chExt cx="1413773" cy="1172666"/>
          </a:xfrm>
        </p:grpSpPr>
        <p:sp>
          <p:nvSpPr>
            <p:cNvPr id="27" name="TextBox 27"/>
            <p:cNvSpPr txBox="1"/>
            <p:nvPr/>
          </p:nvSpPr>
          <p:spPr>
            <a:xfrm>
              <a:off x="7196827" y="2773032"/>
              <a:ext cx="1413773" cy="250204"/>
            </a:xfrm>
            <a:prstGeom prst="rect">
              <a:avLst/>
            </a:prstGeom>
            <a:noFill/>
          </p:spPr>
          <p:txBody>
            <a:bodyPr wrap="square" lIns="40272" tIns="20136" rIns="40272" bIns="20136" rtlCol="0">
              <a:spAutoFit/>
            </a:bodyPr>
            <a:lstStyle/>
            <a:p>
              <a:pPr algn="ctr" defTabSz="726676"/>
              <a:r>
                <a:rPr lang="pl-PL" sz="787" dirty="0">
                  <a:solidFill>
                    <a:schemeClr val="bg2"/>
                  </a:solidFill>
                  <a:latin typeface="Frutiger Next LT W1G" pitchFamily="34" charset="0"/>
                </a:rPr>
                <a:t>Koordynacja</a:t>
              </a:r>
              <a:endParaRPr lang="en-US" sz="787" dirty="0">
                <a:solidFill>
                  <a:schemeClr val="bg2"/>
                </a:solidFill>
                <a:latin typeface="Frutiger Next LT W1G" pitchFamily="34" charset="0"/>
              </a:endParaRPr>
            </a:p>
          </p:txBody>
        </p:sp>
        <p:pic>
          <p:nvPicPr>
            <p:cNvPr id="28" name="Picture 28"/>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7314105" y="1850570"/>
              <a:ext cx="1249521" cy="914400"/>
            </a:xfrm>
            <a:prstGeom prst="rect">
              <a:avLst/>
            </a:prstGeom>
          </p:spPr>
        </p:pic>
      </p:grpSp>
      <p:grpSp>
        <p:nvGrpSpPr>
          <p:cNvPr id="29" name="Group 160"/>
          <p:cNvGrpSpPr/>
          <p:nvPr/>
        </p:nvGrpSpPr>
        <p:grpSpPr>
          <a:xfrm>
            <a:off x="7948430" y="2726986"/>
            <a:ext cx="959565" cy="989239"/>
            <a:chOff x="7200572" y="2911952"/>
            <a:chExt cx="1413773" cy="1529842"/>
          </a:xfrm>
        </p:grpSpPr>
        <p:sp>
          <p:nvSpPr>
            <p:cNvPr id="30" name="TextBox 30"/>
            <p:cNvSpPr txBox="1"/>
            <p:nvPr/>
          </p:nvSpPr>
          <p:spPr>
            <a:xfrm>
              <a:off x="7200572" y="4004277"/>
              <a:ext cx="1413773" cy="437517"/>
            </a:xfrm>
            <a:prstGeom prst="rect">
              <a:avLst/>
            </a:prstGeom>
            <a:noFill/>
          </p:spPr>
          <p:txBody>
            <a:bodyPr wrap="square" lIns="40272" tIns="20136" rIns="40272" bIns="20136" rtlCol="0">
              <a:spAutoFit/>
            </a:bodyPr>
            <a:lstStyle/>
            <a:p>
              <a:pPr algn="ctr" defTabSz="726676"/>
              <a:r>
                <a:rPr lang="pl-PL" sz="787" dirty="0">
                  <a:solidFill>
                    <a:schemeClr val="bg2"/>
                  </a:solidFill>
                  <a:latin typeface="Frutiger Next LT W1G" pitchFamily="34" charset="0"/>
                </a:rPr>
                <a:t>Planowanie i logistyka</a:t>
              </a:r>
              <a:endParaRPr lang="en-US" sz="787" dirty="0">
                <a:solidFill>
                  <a:schemeClr val="bg2"/>
                </a:solidFill>
                <a:latin typeface="Frutiger Next LT W1G" pitchFamily="34" charset="0"/>
              </a:endParaRPr>
            </a:p>
          </p:txBody>
        </p:sp>
        <p:pic>
          <p:nvPicPr>
            <p:cNvPr id="31" name="Picture 31"/>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7318249" y="2911952"/>
              <a:ext cx="1230674" cy="1097280"/>
            </a:xfrm>
            <a:prstGeom prst="rect">
              <a:avLst/>
            </a:prstGeom>
          </p:spPr>
        </p:pic>
      </p:grpSp>
      <p:grpSp>
        <p:nvGrpSpPr>
          <p:cNvPr id="32" name="Group 151"/>
          <p:cNvGrpSpPr/>
          <p:nvPr/>
        </p:nvGrpSpPr>
        <p:grpSpPr>
          <a:xfrm>
            <a:off x="7342913" y="3541179"/>
            <a:ext cx="1046306" cy="820313"/>
            <a:chOff x="7071352" y="4419600"/>
            <a:chExt cx="1541572" cy="1268601"/>
          </a:xfrm>
        </p:grpSpPr>
        <p:sp>
          <p:nvSpPr>
            <p:cNvPr id="33" name="TextBox 33"/>
            <p:cNvSpPr txBox="1"/>
            <p:nvPr/>
          </p:nvSpPr>
          <p:spPr>
            <a:xfrm>
              <a:off x="7071352" y="5437997"/>
              <a:ext cx="1541572" cy="250204"/>
            </a:xfrm>
            <a:prstGeom prst="rect">
              <a:avLst/>
            </a:prstGeom>
            <a:noFill/>
          </p:spPr>
          <p:txBody>
            <a:bodyPr wrap="square" lIns="40272" tIns="20136" rIns="40272" bIns="20136" rtlCol="0">
              <a:spAutoFit/>
            </a:bodyPr>
            <a:lstStyle/>
            <a:p>
              <a:pPr algn="ctr" defTabSz="726676"/>
              <a:r>
                <a:rPr lang="pl-PL" sz="787" dirty="0">
                  <a:solidFill>
                    <a:schemeClr val="bg2"/>
                  </a:solidFill>
                  <a:latin typeface="Frutiger Next LT W1G" pitchFamily="34" charset="0"/>
                </a:rPr>
                <a:t>Fabrykacja</a:t>
              </a:r>
              <a:endParaRPr lang="en-US" sz="787" dirty="0">
                <a:solidFill>
                  <a:schemeClr val="bg2"/>
                </a:solidFill>
                <a:latin typeface="Frutiger Next LT W1G" pitchFamily="34" charset="0"/>
              </a:endParaRPr>
            </a:p>
          </p:txBody>
        </p:sp>
        <p:pic>
          <p:nvPicPr>
            <p:cNvPr id="34" name="Picture 24" descr="fabrication"/>
            <p:cNvPicPr>
              <a:picLocks noChangeAspect="1" noChangeArrowheads="1"/>
            </p:cNvPicPr>
            <p:nvPr/>
          </p:nvPicPr>
          <p:blipFill>
            <a:blip r:embed="rId12" cstate="print"/>
            <a:srcRect/>
            <a:stretch>
              <a:fillRect/>
            </a:stretch>
          </p:blipFill>
          <p:spPr bwMode="auto">
            <a:xfrm>
              <a:off x="7566830" y="4419600"/>
              <a:ext cx="733512" cy="1005840"/>
            </a:xfrm>
            <a:prstGeom prst="rect">
              <a:avLst/>
            </a:prstGeom>
            <a:noFill/>
            <a:ln w="9525">
              <a:noFill/>
              <a:miter lim="800000"/>
              <a:headEnd/>
              <a:tailEnd/>
            </a:ln>
          </p:spPr>
        </p:pic>
      </p:grpSp>
      <p:grpSp>
        <p:nvGrpSpPr>
          <p:cNvPr id="35" name="Group 35"/>
          <p:cNvGrpSpPr/>
          <p:nvPr/>
        </p:nvGrpSpPr>
        <p:grpSpPr>
          <a:xfrm>
            <a:off x="5474291" y="3761322"/>
            <a:ext cx="1268170" cy="649765"/>
            <a:chOff x="6015027" y="6685897"/>
            <a:chExt cx="2254916" cy="1155339"/>
          </a:xfrm>
        </p:grpSpPr>
        <p:pic>
          <p:nvPicPr>
            <p:cNvPr id="36" name="Picture 36" descr="composite.png"/>
            <p:cNvPicPr>
              <a:picLocks noChangeAspect="1"/>
            </p:cNvPicPr>
            <p:nvPr/>
          </p:nvPicPr>
          <p:blipFill>
            <a:blip r:embed="rId13" cstate="print"/>
            <a:stretch>
              <a:fillRect/>
            </a:stretch>
          </p:blipFill>
          <p:spPr>
            <a:xfrm>
              <a:off x="6015027" y="6685897"/>
              <a:ext cx="2254916" cy="105134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7" name="TextBox 37"/>
            <p:cNvSpPr txBox="1"/>
            <p:nvPr/>
          </p:nvSpPr>
          <p:spPr>
            <a:xfrm>
              <a:off x="6664013" y="7534105"/>
              <a:ext cx="1421824" cy="307131"/>
            </a:xfrm>
            <a:prstGeom prst="rect">
              <a:avLst/>
            </a:prstGeom>
            <a:noFill/>
          </p:spPr>
          <p:txBody>
            <a:bodyPr wrap="square" lIns="51131" tIns="25554" rIns="51131" bIns="25554" rtlCol="0">
              <a:spAutoFit/>
            </a:bodyPr>
            <a:lstStyle/>
            <a:p>
              <a:pPr algn="ctr" defTabSz="726676"/>
              <a:r>
                <a:rPr lang="pl-PL" sz="787" dirty="0">
                  <a:solidFill>
                    <a:schemeClr val="bg2"/>
                  </a:solidFill>
                  <a:latin typeface="Frutiger Next LT W1G" pitchFamily="34" charset="0"/>
                </a:rPr>
                <a:t>Przekazanie</a:t>
              </a:r>
              <a:endParaRPr lang="en-US" sz="787" dirty="0">
                <a:solidFill>
                  <a:schemeClr val="bg2"/>
                </a:solidFill>
                <a:latin typeface="Frutiger Next LT W1G" pitchFamily="34" charset="0"/>
              </a:endParaRPr>
            </a:p>
          </p:txBody>
        </p:sp>
      </p:grpSp>
      <p:grpSp>
        <p:nvGrpSpPr>
          <p:cNvPr id="38" name="Group 56"/>
          <p:cNvGrpSpPr/>
          <p:nvPr/>
        </p:nvGrpSpPr>
        <p:grpSpPr>
          <a:xfrm>
            <a:off x="5405391" y="755900"/>
            <a:ext cx="899350" cy="927460"/>
            <a:chOff x="4389659" y="839649"/>
            <a:chExt cx="1325056" cy="1434305"/>
          </a:xfrm>
        </p:grpSpPr>
        <p:pic>
          <p:nvPicPr>
            <p:cNvPr id="39" name="Picture 39"/>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4389659" y="839649"/>
              <a:ext cx="1280160" cy="862330"/>
            </a:xfrm>
            <a:prstGeom prst="rect">
              <a:avLst/>
            </a:prstGeom>
          </p:spPr>
        </p:pic>
        <p:sp>
          <p:nvSpPr>
            <p:cNvPr id="40" name="TextBox 40"/>
            <p:cNvSpPr txBox="1"/>
            <p:nvPr/>
          </p:nvSpPr>
          <p:spPr>
            <a:xfrm>
              <a:off x="4536572" y="1836436"/>
              <a:ext cx="1178143" cy="437518"/>
            </a:xfrm>
            <a:prstGeom prst="rect">
              <a:avLst/>
            </a:prstGeom>
            <a:noFill/>
          </p:spPr>
          <p:txBody>
            <a:bodyPr wrap="square" lIns="40272" tIns="20136" rIns="40272" bIns="20136" rtlCol="0">
              <a:spAutoFit/>
            </a:bodyPr>
            <a:lstStyle/>
            <a:p>
              <a:pPr algn="ctr" defTabSz="726676"/>
              <a:r>
                <a:rPr lang="pl-PL" sz="787" dirty="0">
                  <a:solidFill>
                    <a:schemeClr val="bg2"/>
                  </a:solidFill>
                  <a:latin typeface="Frutiger Next LT W1G" pitchFamily="34" charset="0"/>
                </a:rPr>
                <a:t>Planowanie</a:t>
              </a:r>
            </a:p>
            <a:p>
              <a:pPr algn="ctr" defTabSz="726676"/>
              <a:r>
                <a:rPr lang="pl-PL" sz="787" dirty="0">
                  <a:solidFill>
                    <a:schemeClr val="bg2"/>
                  </a:solidFill>
                  <a:latin typeface="Frutiger Next LT W1G" pitchFamily="34" charset="0"/>
                </a:rPr>
                <a:t>inwestycji</a:t>
              </a:r>
              <a:endParaRPr lang="en-US" sz="787" dirty="0">
                <a:solidFill>
                  <a:schemeClr val="bg2"/>
                </a:solidFill>
                <a:latin typeface="Frutiger Next LT W1G" pitchFamily="34" charset="0"/>
              </a:endParaRPr>
            </a:p>
          </p:txBody>
        </p:sp>
      </p:grpSp>
      <p:pic>
        <p:nvPicPr>
          <p:cNvPr id="41" name="Picture 6"/>
          <p:cNvPicPr>
            <a:picLocks noChangeAspect="1" noChangeArrowheads="1"/>
          </p:cNvPicPr>
          <p:nvPr/>
        </p:nvPicPr>
        <p:blipFill>
          <a:blip r:embed="rId15" cstate="screen">
            <a:extLst>
              <a:ext uri="{28A0092B-C50C-407E-A947-70E740481C1C}">
                <a14:useLocalDpi xmlns:a14="http://schemas.microsoft.com/office/drawing/2010/main" val="0"/>
              </a:ext>
            </a:extLst>
          </a:blip>
          <a:srcRect/>
          <a:stretch>
            <a:fillRect/>
          </a:stretch>
        </p:blipFill>
        <p:spPr bwMode="auto">
          <a:xfrm>
            <a:off x="4390231" y="1976331"/>
            <a:ext cx="3330304" cy="1522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Left Arrow 42"/>
          <p:cNvSpPr/>
          <p:nvPr/>
        </p:nvSpPr>
        <p:spPr bwMode="auto">
          <a:xfrm>
            <a:off x="3623477" y="2237199"/>
            <a:ext cx="877492" cy="1000819"/>
          </a:xfrm>
          <a:prstGeom prst="leftArrow">
            <a:avLst/>
          </a:prstGeom>
          <a:solidFill>
            <a:schemeClr val="accent6">
              <a:lumMod val="60000"/>
              <a:lumOff val="40000"/>
            </a:schemeClr>
          </a:solidFill>
          <a:ln>
            <a:solidFill>
              <a:schemeClr val="accent6">
                <a:lumMod val="60000"/>
                <a:lumOff val="4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51416" tIns="25709" rIns="51416" bIns="25709" numCol="1" rtlCol="0" anchor="t" anchorCtr="0" compatLnSpc="1">
            <a:prstTxWarp prst="textNoShape">
              <a:avLst/>
            </a:prstTxWarp>
          </a:bodyPr>
          <a:lstStyle/>
          <a:p>
            <a:pPr algn="ctr" defTabSz="514159" fontAlgn="base">
              <a:spcBef>
                <a:spcPct val="0"/>
              </a:spcBef>
              <a:spcAft>
                <a:spcPct val="0"/>
              </a:spcAft>
            </a:pPr>
            <a:endParaRPr lang="en-GB" sz="759" dirty="0">
              <a:solidFill>
                <a:srgbClr val="000000"/>
              </a:solidFill>
              <a:latin typeface="Frutiger Next LT W1G" pitchFamily="34" charset="0"/>
              <a:ea typeface="ヒラギノ角ゴ Pro W3" charset="0"/>
              <a:cs typeface="ヒラギノ角ゴ Pro W3" charset="0"/>
              <a:sym typeface="Gill Sans" charset="0"/>
            </a:endParaRPr>
          </a:p>
        </p:txBody>
      </p:sp>
      <p:sp>
        <p:nvSpPr>
          <p:cNvPr id="44" name="pole tekstowe 43"/>
          <p:cNvSpPr txBox="1"/>
          <p:nvPr/>
        </p:nvSpPr>
        <p:spPr>
          <a:xfrm>
            <a:off x="323943" y="2109298"/>
            <a:ext cx="2051459" cy="1200329"/>
          </a:xfrm>
          <a:prstGeom prst="rect">
            <a:avLst/>
          </a:prstGeom>
          <a:noFill/>
        </p:spPr>
        <p:txBody>
          <a:bodyPr wrap="none" rtlCol="0">
            <a:spAutoFit/>
          </a:bodyPr>
          <a:lstStyle/>
          <a:p>
            <a:pPr algn="ctr"/>
            <a:r>
              <a:rPr lang="pl-PL" sz="2400" b="1" dirty="0">
                <a:latin typeface="Calibri" panose="020F0502020204030204" pitchFamily="34" charset="0"/>
              </a:rPr>
              <a:t>BIM to przede </a:t>
            </a:r>
          </a:p>
          <a:p>
            <a:pPr algn="ctr"/>
            <a:r>
              <a:rPr lang="pl-PL" sz="2400" b="1" dirty="0">
                <a:latin typeface="Calibri" panose="020F0502020204030204" pitchFamily="34" charset="0"/>
              </a:rPr>
              <a:t>wszystkim </a:t>
            </a:r>
          </a:p>
          <a:p>
            <a:pPr algn="ctr"/>
            <a:r>
              <a:rPr lang="pl-PL" sz="2400" b="1" dirty="0">
                <a:latin typeface="Calibri" panose="020F0502020204030204" pitchFamily="34" charset="0"/>
              </a:rPr>
              <a:t>baza danych</a:t>
            </a:r>
          </a:p>
        </p:txBody>
      </p:sp>
    </p:spTree>
    <p:extLst>
      <p:ext uri="{BB962C8B-B14F-4D97-AF65-F5344CB8AC3E}">
        <p14:creationId xmlns:p14="http://schemas.microsoft.com/office/powerpoint/2010/main" val="3568662074"/>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53275" y="17302"/>
            <a:ext cx="6404969" cy="4803727"/>
          </a:xfrm>
        </p:spPr>
      </p:pic>
    </p:spTree>
    <p:extLst>
      <p:ext uri="{BB962C8B-B14F-4D97-AF65-F5344CB8AC3E}">
        <p14:creationId xmlns:p14="http://schemas.microsoft.com/office/powerpoint/2010/main" val="2365203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53275" y="17302"/>
            <a:ext cx="6404969" cy="4803726"/>
          </a:xfrm>
        </p:spPr>
      </p:pic>
    </p:spTree>
    <p:extLst>
      <p:ext uri="{BB962C8B-B14F-4D97-AF65-F5344CB8AC3E}">
        <p14:creationId xmlns:p14="http://schemas.microsoft.com/office/powerpoint/2010/main" val="1192757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alphaModFix amt="35000"/>
          </a:blip>
          <a:stretch>
            <a:fillRect/>
          </a:stretch>
        </p:blipFill>
        <p:spPr>
          <a:xfrm>
            <a:off x="0" y="0"/>
            <a:ext cx="9144000" cy="5143500"/>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493" t="-3022" r="35680" b="32226"/>
          <a:stretch/>
        </p:blipFill>
        <p:spPr>
          <a:xfrm>
            <a:off x="219390" y="-377997"/>
            <a:ext cx="5826686" cy="4248431"/>
          </a:xfrm>
          <a:prstGeom prst="rect">
            <a:avLst/>
          </a:prstGeom>
        </p:spPr>
      </p:pic>
      <p:sp>
        <p:nvSpPr>
          <p:cNvPr id="2" name="TextBox 1"/>
          <p:cNvSpPr txBox="1"/>
          <p:nvPr/>
        </p:nvSpPr>
        <p:spPr>
          <a:xfrm>
            <a:off x="6061840" y="2388477"/>
            <a:ext cx="1734208" cy="553998"/>
          </a:xfrm>
          <a:prstGeom prst="rect">
            <a:avLst/>
          </a:prstGeom>
          <a:noFill/>
        </p:spPr>
        <p:txBody>
          <a:bodyPr wrap="square" rtlCol="0">
            <a:spAutoFit/>
          </a:bodyPr>
          <a:lstStyle/>
          <a:p>
            <a:r>
              <a:rPr lang="pl-PL" sz="3000" dirty="0"/>
              <a:t>FIELD</a:t>
            </a:r>
            <a:endParaRPr lang="en-US" sz="3000" dirty="0"/>
          </a:p>
        </p:txBody>
      </p:sp>
    </p:spTree>
    <p:extLst>
      <p:ext uri="{BB962C8B-B14F-4D97-AF65-F5344CB8AC3E}">
        <p14:creationId xmlns:p14="http://schemas.microsoft.com/office/powerpoint/2010/main" val="2016063481"/>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Rectangle 6"/>
          <p:cNvSpPr>
            <a:spLocks noGrp="1" noChangeArrowheads="1"/>
          </p:cNvSpPr>
          <p:nvPr>
            <p:ph type="title"/>
          </p:nvPr>
        </p:nvSpPr>
        <p:spPr/>
        <p:txBody>
          <a:bodyPr/>
          <a:lstStyle/>
          <a:p>
            <a:r>
              <a:rPr lang="en-US" dirty="0"/>
              <a:t>BIM 360 Field:  </a:t>
            </a:r>
            <a:r>
              <a:rPr lang="pl-PL" dirty="0"/>
              <a:t>Aplikacja na Ipad’a</a:t>
            </a:r>
            <a:endParaRPr lang="en-US" dirty="0"/>
          </a:p>
        </p:txBody>
      </p:sp>
      <p:sp>
        <p:nvSpPr>
          <p:cNvPr id="11" name="AutoShape 8"/>
          <p:cNvSpPr>
            <a:spLocks noChangeArrowheads="1"/>
          </p:cNvSpPr>
          <p:nvPr/>
        </p:nvSpPr>
        <p:spPr bwMode="auto">
          <a:xfrm>
            <a:off x="671619" y="1085851"/>
            <a:ext cx="6416392" cy="342900"/>
          </a:xfrm>
          <a:prstGeom prst="roundRect">
            <a:avLst>
              <a:gd name="adj" fmla="val 16667"/>
            </a:avLst>
          </a:prstGeom>
          <a:solidFill>
            <a:schemeClr val="accent4"/>
          </a:solidFill>
          <a:ln w="9525" algn="ctr">
            <a:noFill/>
            <a:round/>
            <a:headEnd/>
            <a:tailEnd/>
          </a:ln>
        </p:spPr>
        <p:txBody>
          <a:bodyPr wrap="none" lIns="68564" tIns="34282" rIns="68564" bIns="34282" anchor="ctr"/>
          <a:lstStyle>
            <a:defPPr>
              <a:defRPr lang="en-US"/>
            </a:defPPr>
            <a:lvl1pPr algn="ctr" rtl="0" fontAlgn="base">
              <a:spcBef>
                <a:spcPct val="0"/>
              </a:spcBef>
              <a:spcAft>
                <a:spcPct val="0"/>
              </a:spcAft>
              <a:defRPr sz="600" b="1" kern="1200">
                <a:solidFill>
                  <a:schemeClr val="tx1"/>
                </a:solidFill>
                <a:latin typeface="Arial" charset="0"/>
                <a:ea typeface="+mn-ea"/>
                <a:cs typeface="Arial" charset="0"/>
              </a:defRPr>
            </a:lvl1pPr>
            <a:lvl2pPr marL="457200" algn="ctr" rtl="0" fontAlgn="base">
              <a:spcBef>
                <a:spcPct val="0"/>
              </a:spcBef>
              <a:spcAft>
                <a:spcPct val="0"/>
              </a:spcAft>
              <a:defRPr sz="600" b="1" kern="1200">
                <a:solidFill>
                  <a:schemeClr val="tx1"/>
                </a:solidFill>
                <a:latin typeface="Arial" charset="0"/>
                <a:ea typeface="+mn-ea"/>
                <a:cs typeface="Arial" charset="0"/>
              </a:defRPr>
            </a:lvl2pPr>
            <a:lvl3pPr marL="914400" algn="ctr" rtl="0" fontAlgn="base">
              <a:spcBef>
                <a:spcPct val="0"/>
              </a:spcBef>
              <a:spcAft>
                <a:spcPct val="0"/>
              </a:spcAft>
              <a:defRPr sz="600" b="1" kern="1200">
                <a:solidFill>
                  <a:schemeClr val="tx1"/>
                </a:solidFill>
                <a:latin typeface="Arial" charset="0"/>
                <a:ea typeface="+mn-ea"/>
                <a:cs typeface="Arial" charset="0"/>
              </a:defRPr>
            </a:lvl3pPr>
            <a:lvl4pPr marL="1371600" algn="ctr" rtl="0" fontAlgn="base">
              <a:spcBef>
                <a:spcPct val="0"/>
              </a:spcBef>
              <a:spcAft>
                <a:spcPct val="0"/>
              </a:spcAft>
              <a:defRPr sz="600" b="1" kern="1200">
                <a:solidFill>
                  <a:schemeClr val="tx1"/>
                </a:solidFill>
                <a:latin typeface="Arial" charset="0"/>
                <a:ea typeface="+mn-ea"/>
                <a:cs typeface="Arial" charset="0"/>
              </a:defRPr>
            </a:lvl4pPr>
            <a:lvl5pPr marL="1828800" algn="ctr" rtl="0" fontAlgn="base">
              <a:spcBef>
                <a:spcPct val="0"/>
              </a:spcBef>
              <a:spcAft>
                <a:spcPct val="0"/>
              </a:spcAft>
              <a:defRPr sz="600" b="1" kern="1200">
                <a:solidFill>
                  <a:schemeClr val="tx1"/>
                </a:solidFill>
                <a:latin typeface="Arial" charset="0"/>
                <a:ea typeface="+mn-ea"/>
                <a:cs typeface="Arial" charset="0"/>
              </a:defRPr>
            </a:lvl5pPr>
            <a:lvl6pPr marL="2286000" algn="l" defTabSz="914400" rtl="0" eaLnBrk="1" latinLnBrk="0" hangingPunct="1">
              <a:defRPr sz="600" b="1" kern="1200">
                <a:solidFill>
                  <a:schemeClr val="tx1"/>
                </a:solidFill>
                <a:latin typeface="Arial" charset="0"/>
                <a:ea typeface="+mn-ea"/>
                <a:cs typeface="Arial" charset="0"/>
              </a:defRPr>
            </a:lvl6pPr>
            <a:lvl7pPr marL="2743200" algn="l" defTabSz="914400" rtl="0" eaLnBrk="1" latinLnBrk="0" hangingPunct="1">
              <a:defRPr sz="600" b="1" kern="1200">
                <a:solidFill>
                  <a:schemeClr val="tx1"/>
                </a:solidFill>
                <a:latin typeface="Arial" charset="0"/>
                <a:ea typeface="+mn-ea"/>
                <a:cs typeface="Arial" charset="0"/>
              </a:defRPr>
            </a:lvl7pPr>
            <a:lvl8pPr marL="3200400" algn="l" defTabSz="914400" rtl="0" eaLnBrk="1" latinLnBrk="0" hangingPunct="1">
              <a:defRPr sz="600" b="1" kern="1200">
                <a:solidFill>
                  <a:schemeClr val="tx1"/>
                </a:solidFill>
                <a:latin typeface="Arial" charset="0"/>
                <a:ea typeface="+mn-ea"/>
                <a:cs typeface="Arial" charset="0"/>
              </a:defRPr>
            </a:lvl8pPr>
            <a:lvl9pPr marL="3657600" algn="l" defTabSz="914400" rtl="0" eaLnBrk="1" latinLnBrk="0" hangingPunct="1">
              <a:defRPr sz="600" b="1" kern="1200">
                <a:solidFill>
                  <a:schemeClr val="tx1"/>
                </a:solidFill>
                <a:latin typeface="Arial" charset="0"/>
                <a:ea typeface="+mn-ea"/>
                <a:cs typeface="Arial" charset="0"/>
              </a:defRPr>
            </a:lvl9pPr>
          </a:lstStyle>
          <a:p>
            <a:endParaRPr lang="en-US" sz="450">
              <a:solidFill>
                <a:srgbClr val="000000"/>
              </a:solidFill>
            </a:endParaRPr>
          </a:p>
        </p:txBody>
      </p:sp>
      <p:sp>
        <p:nvSpPr>
          <p:cNvPr id="6149" name="Rectangle 7"/>
          <p:cNvSpPr>
            <a:spLocks noGrp="1" noChangeArrowheads="1"/>
          </p:cNvSpPr>
          <p:nvPr>
            <p:ph idx="1"/>
          </p:nvPr>
        </p:nvSpPr>
        <p:spPr/>
        <p:txBody>
          <a:bodyPr/>
          <a:lstStyle/>
          <a:p>
            <a:pPr marL="342820" indent="-342820">
              <a:lnSpc>
                <a:spcPct val="95000"/>
              </a:lnSpc>
              <a:spcAft>
                <a:spcPct val="45000"/>
              </a:spcAft>
              <a:buFont typeface="+mj-lt"/>
              <a:buAutoNum type="arabicPeriod"/>
            </a:pPr>
            <a:r>
              <a:rPr lang="pl-PL" sz="1500" dirty="0">
                <a:solidFill>
                  <a:schemeClr val="bg1"/>
                </a:solidFill>
                <a:effectLst>
                  <a:outerShdw blurRad="38100" dist="38100" dir="2700000" algn="tl">
                    <a:srgbClr val="000000">
                      <a:alpha val="43137"/>
                    </a:srgbClr>
                  </a:outerShdw>
                </a:effectLst>
              </a:rPr>
              <a:t>Możliwość przeglądania dokumentacji projektowej </a:t>
            </a:r>
            <a:endParaRPr lang="en-US" sz="1500" dirty="0">
              <a:solidFill>
                <a:schemeClr val="bg1"/>
              </a:solidFill>
              <a:effectLst>
                <a:outerShdw blurRad="38100" dist="38100" dir="2700000" algn="tl">
                  <a:srgbClr val="000000">
                    <a:alpha val="43137"/>
                  </a:srgbClr>
                </a:outerShdw>
              </a:effectLst>
            </a:endParaRPr>
          </a:p>
          <a:p>
            <a:pPr marL="342820" indent="-342820">
              <a:lnSpc>
                <a:spcPct val="95000"/>
              </a:lnSpc>
              <a:spcAft>
                <a:spcPct val="45000"/>
              </a:spcAft>
              <a:buFont typeface="+mj-lt"/>
              <a:buAutoNum type="arabicPeriod"/>
            </a:pPr>
            <a:r>
              <a:rPr lang="pl-PL" sz="1500" dirty="0"/>
              <a:t>Wypełnianie formularzy kontrolnych</a:t>
            </a:r>
            <a:r>
              <a:rPr lang="en-US" sz="1500" dirty="0"/>
              <a:t> </a:t>
            </a:r>
            <a:r>
              <a:rPr lang="pl-PL" sz="1500" dirty="0"/>
              <a:t>i fotodokumentacja problemów</a:t>
            </a:r>
            <a:endParaRPr lang="en-US" sz="1500" dirty="0"/>
          </a:p>
          <a:p>
            <a:pPr marL="342820" indent="-342820">
              <a:lnSpc>
                <a:spcPct val="95000"/>
              </a:lnSpc>
              <a:spcAft>
                <a:spcPct val="45000"/>
              </a:spcAft>
              <a:buFont typeface="+mj-lt"/>
              <a:buAutoNum type="arabicPeriod"/>
            </a:pPr>
            <a:r>
              <a:rPr lang="pl-PL" sz="1500" dirty="0"/>
              <a:t>Adnotacje, chmurki rewizyjne na bieżąco, na dokumentacji.</a:t>
            </a:r>
            <a:endParaRPr lang="en-US" sz="1500" dirty="0"/>
          </a:p>
          <a:p>
            <a:pPr marL="342820" indent="-342820">
              <a:lnSpc>
                <a:spcPct val="95000"/>
              </a:lnSpc>
              <a:spcAft>
                <a:spcPct val="45000"/>
              </a:spcAft>
              <a:buFont typeface="+mj-lt"/>
              <a:buAutoNum type="arabicPeriod"/>
            </a:pPr>
            <a:r>
              <a:rPr lang="pl-PL" sz="1350" dirty="0"/>
              <a:t>Zamykanie problemów</a:t>
            </a:r>
            <a:r>
              <a:rPr lang="en-US" sz="1350" dirty="0"/>
              <a:t> </a:t>
            </a:r>
            <a:r>
              <a:rPr lang="pl-PL" sz="1350" dirty="0"/>
              <a:t>i komentowanie rzeczy pozostałych do zrobienia</a:t>
            </a:r>
            <a:endParaRPr lang="en-US" sz="1350" dirty="0"/>
          </a:p>
          <a:p>
            <a:pPr marL="342820" indent="-342820">
              <a:lnSpc>
                <a:spcPct val="95000"/>
              </a:lnSpc>
              <a:spcAft>
                <a:spcPct val="45000"/>
              </a:spcAft>
              <a:buFont typeface="+mj-lt"/>
              <a:buAutoNum type="arabicPeriod"/>
            </a:pPr>
            <a:r>
              <a:rPr lang="pl-PL" sz="1500" dirty="0"/>
              <a:t>Lista czynności do wykonania </a:t>
            </a:r>
            <a:endParaRPr lang="en-US" sz="1500" dirty="0"/>
          </a:p>
          <a:p>
            <a:pPr marL="342820" indent="-342820">
              <a:lnSpc>
                <a:spcPct val="95000"/>
              </a:lnSpc>
              <a:spcAft>
                <a:spcPct val="45000"/>
              </a:spcAft>
              <a:buFont typeface="+mj-lt"/>
              <a:buAutoNum type="arabicPeriod"/>
            </a:pPr>
            <a:r>
              <a:rPr lang="pl-PL" sz="1500" dirty="0"/>
              <a:t>Zarządzanie instalacją i uruchomieniem urządzeń (wyposażenia)</a:t>
            </a:r>
            <a:endParaRPr lang="en-US" sz="1500" dirty="0"/>
          </a:p>
          <a:p>
            <a:pPr marL="342820" indent="-342820">
              <a:lnSpc>
                <a:spcPct val="95000"/>
              </a:lnSpc>
              <a:spcAft>
                <a:spcPct val="45000"/>
              </a:spcAft>
              <a:buFont typeface="+mj-lt"/>
              <a:buAutoNum type="arabicPeriod"/>
            </a:pPr>
            <a:r>
              <a:rPr lang="pl-PL" sz="1500" dirty="0"/>
              <a:t>Dokumentacja do odbiorów inwestycji i późniejszej eksploatacji</a:t>
            </a:r>
            <a:endParaRPr lang="en-US" sz="1500" dirty="0"/>
          </a:p>
          <a:p>
            <a:pPr marL="342820" indent="-342820">
              <a:lnSpc>
                <a:spcPct val="95000"/>
              </a:lnSpc>
              <a:spcAft>
                <a:spcPct val="45000"/>
              </a:spcAft>
              <a:buFont typeface="+mj-lt"/>
              <a:buAutoNum type="arabicPeriod"/>
            </a:pPr>
            <a:endParaRPr lang="en-US" dirty="0"/>
          </a:p>
          <a:p>
            <a:pPr marL="0" indent="0">
              <a:lnSpc>
                <a:spcPct val="95000"/>
              </a:lnSpc>
              <a:spcAft>
                <a:spcPct val="45000"/>
              </a:spcAft>
              <a:buNone/>
            </a:pPr>
            <a:endParaRPr lang="en-US" dirty="0"/>
          </a:p>
        </p:txBody>
      </p:sp>
      <p:pic>
        <p:nvPicPr>
          <p:cNvPr id="6152" name="Picture 9" descr="2 men on site copy" hidden="1"/>
          <p:cNvPicPr>
            <a:picLocks noChangeAspect="1" noChangeArrowheads="1"/>
          </p:cNvPicPr>
          <p:nvPr>
            <p:custDataLst>
              <p:tags r:id="rId1"/>
            </p:custDataLst>
          </p:nvPr>
        </p:nvPicPr>
        <p:blipFill>
          <a:blip r:embed="rId4" cstate="email">
            <a:extLst>
              <a:ext uri="{28A0092B-C50C-407E-A947-70E740481C1C}">
                <a14:useLocalDpi xmlns:a14="http://schemas.microsoft.com/office/drawing/2010/main"/>
              </a:ext>
            </a:extLst>
          </a:blip>
          <a:srcRect/>
          <a:stretch>
            <a:fillRect/>
          </a:stretch>
        </p:blipFill>
        <p:spPr bwMode="auto">
          <a:xfrm>
            <a:off x="5001817" y="2571753"/>
            <a:ext cx="2594372" cy="2150269"/>
          </a:xfrm>
          <a:prstGeom prst="rect">
            <a:avLst/>
          </a:prstGeom>
          <a:noFill/>
          <a:ln w="9525">
            <a:noFill/>
            <a:miter lim="800000"/>
            <a:headEnd/>
            <a:tailEnd/>
          </a:ln>
        </p:spPr>
      </p:pic>
      <p:pic>
        <p:nvPicPr>
          <p:cNvPr id="7" name="Picture 2" descr="C:\Users\krugj\Box Sync\Images\iStock_000023882017Small.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143000" y="3722916"/>
            <a:ext cx="6855219" cy="115784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6808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_Products\BIM 360\Images\Field-Feature-Images\2014-05-20 14.24.4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_Products\BIM 360\Images\Field-Feature-Images\2014-05-20 14.28.0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_Products\BIM 360\Images\Field-Feature-Images\2014-05-20 14.27.5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_Products\BIM 360\Images\Field-Feature-Images\2014-05-20 14.27.4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_Products\BIM 360\Images\Field-Feature-Images\2014-05-20 14.27.1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_Products\BIM 360\Images\Field-Feature-Images\2014-05-20 14.25.15.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_Products\BIM 360\Images\Field-Feature-Images\2014-05-20 14.24.59.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_Products\BIM 360\Images\Field-Feature-Images\2014-05-20 14.24.53.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120443" y="1"/>
            <a:ext cx="6880557" cy="5161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5691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_Products\BIM 360\Images\Field-Feature-Images\2014-05-20 14.24.4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_Products\BIM 360\Images\Field-Feature-Images\2014-05-20 14.28.0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_Products\BIM 360\Images\Field-Feature-Images\2014-05-20 14.27.5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_Products\BIM 360\Images\Field-Feature-Images\2014-05-20 14.27.4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_Products\BIM 360\Images\Field-Feature-Images\2014-05-20 14.27.1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_Products\BIM 360\Images\Field-Feature-Images\2014-05-20 14.25.15.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_Products\BIM 360\Images\Field-Feature-Images\2014-05-20 14.24.59.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_Products\BIM 360\Images\Field-Feature-Images\2014-05-20 14.24.53.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1120443" y="1"/>
            <a:ext cx="6880557" cy="5161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9247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_Products\BIM 360\Images\Field-Feature-Images\2014-05-20 14.24.4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_Products\BIM 360\Images\Field-Feature-Images\2014-05-20 14.28.0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_Products\BIM 360\Images\Field-Feature-Images\2014-05-20 14.27.5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_Products\BIM 360\Images\Field-Feature-Images\2014-05-20 14.27.4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_Products\BIM 360\Images\Field-Feature-Images\2014-05-20 14.27.1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_Products\BIM 360\Images\Field-Feature-Images\2014-05-20 14.25.15.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_Products\BIM 360\Images\Field-Feature-Images\2014-05-20 14.24.59.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_Products\BIM 360\Images\Field-Feature-Images\2014-05-20 14.24.53.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1120443" y="1"/>
            <a:ext cx="6880557" cy="5161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413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1026" name="Picture 2" descr="C:\_Products\BIM 360\Images\Field-Feature-Images\2014-05-20 14.24.4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_Products\BIM 360\Images\Field-Feature-Images\2014-05-20 14.28.0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_Products\BIM 360\Images\Field-Feature-Images\2014-05-20 14.27.5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_Products\BIM 360\Images\Field-Feature-Images\2014-05-20 14.27.4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_Products\BIM 360\Images\Field-Feature-Images\2014-05-20 14.27.1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_Products\BIM 360\Images\Field-Feature-Images\2014-05-20 14.25.15.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_Products\BIM 360\Images\Field-Feature-Images\2014-05-20 14.24.59.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_Products\BIM 360\Images\Field-Feature-Images\2014-05-20 14.24.53.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120444" y="1"/>
            <a:ext cx="6880556" cy="5161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4870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1026" name="Picture 2" descr="C:\_Products\BIM 360\Images\Field-Feature-Images\2014-05-20 14.24.4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_Products\BIM 360\Images\Field-Feature-Images\2014-05-20 14.28.0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_Products\BIM 360\Images\Field-Feature-Images\2014-05-20 14.27.5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_Products\BIM 360\Images\Field-Feature-Images\2014-05-20 14.27.4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_Products\BIM 360\Images\Field-Feature-Images\2014-05-20 14.27.1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_Products\BIM 360\Images\Field-Feature-Images\2014-05-20 14.25.15.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_Products\BIM 360\Images\Field-Feature-Images\2014-05-20 14.24.59.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_Products\BIM 360\Images\Field-Feature-Images\2014-05-20 14.24.53.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120444" y="1"/>
            <a:ext cx="6880556" cy="5161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3651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1026" name="Picture 2" descr="C:\_Products\BIM 360\Images\Field-Feature-Images\2014-05-20 14.24.4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_Products\BIM 360\Images\Field-Feature-Images\2014-05-20 14.28.0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_Products\BIM 360\Images\Field-Feature-Images\2014-05-20 14.27.5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_Products\BIM 360\Images\Field-Feature-Images\2014-05-20 14.27.4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_Products\BIM 360\Images\Field-Feature-Images\2014-05-20 14.27.1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_Products\BIM 360\Images\Field-Feature-Images\2014-05-20 14.25.15.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_Products\BIM 360\Images\Field-Feature-Images\2014-05-20 14.24.59.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_Products\BIM 360\Images\Field-Feature-Images\2014-05-20 14.24.53.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120444" y="1"/>
            <a:ext cx="6880556" cy="5161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3969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876787" y="839562"/>
            <a:ext cx="7188621" cy="1238912"/>
          </a:xfrm>
          <a:prstGeom prst="roundRect">
            <a:avLst/>
          </a:prstGeom>
          <a:solidFill>
            <a:schemeClr val="accent6">
              <a:lumMod val="40000"/>
              <a:lumOff val="60000"/>
            </a:schemeClr>
          </a:solidFill>
          <a:ln w="19050">
            <a:solidFill>
              <a:schemeClr val="accent6">
                <a:lumMod val="40000"/>
                <a:lumOff val="60000"/>
              </a:schemeClr>
            </a:solidFill>
            <a:miter lim="800000"/>
            <a:headEnd/>
            <a:tailEnd/>
          </a:ln>
        </p:spPr>
        <p:txBody>
          <a:bodyPr vert="horz" wrap="square" lIns="0" tIns="0" rIns="0" bIns="0" numCol="1" anchor="ctr" anchorCtr="0" compatLnSpc="1">
            <a:prstTxWarp prst="textNoShape">
              <a:avLst/>
            </a:prstTxWarp>
          </a:bodyPr>
          <a:lstStyle>
            <a:lvl1pPr algn="l" rtl="0" eaLnBrk="1" fontAlgn="base" hangingPunct="1">
              <a:spcBef>
                <a:spcPct val="0"/>
              </a:spcBef>
              <a:spcAft>
                <a:spcPct val="0"/>
              </a:spcAft>
              <a:defRPr sz="4000" b="1" baseline="0">
                <a:solidFill>
                  <a:srgbClr val="FFFFFF"/>
                </a:solidFill>
                <a:latin typeface="+mj-lt"/>
                <a:ea typeface="+mj-ea"/>
                <a:cs typeface="+mj-cs"/>
                <a:sym typeface="Arial" pitchFamily="34" charset="0"/>
              </a:defRPr>
            </a:lvl1pPr>
            <a:lvl2pPr algn="l" rtl="0" eaLnBrk="1" fontAlgn="base" hangingPunct="1">
              <a:spcBef>
                <a:spcPct val="0"/>
              </a:spcBef>
              <a:spcAft>
                <a:spcPct val="0"/>
              </a:spcAft>
              <a:defRPr sz="4000" b="1">
                <a:solidFill>
                  <a:srgbClr val="FFFFFF"/>
                </a:solidFill>
                <a:latin typeface="Arial" charset="0"/>
                <a:ea typeface="ヒラギノ角ゴ Pro W6" charset="0"/>
                <a:cs typeface="ヒラギノ角ゴ Pro W6" charset="0"/>
                <a:sym typeface="Arial" pitchFamily="34" charset="0"/>
              </a:defRPr>
            </a:lvl2pPr>
            <a:lvl3pPr algn="l" rtl="0" eaLnBrk="1" fontAlgn="base" hangingPunct="1">
              <a:spcBef>
                <a:spcPct val="0"/>
              </a:spcBef>
              <a:spcAft>
                <a:spcPct val="0"/>
              </a:spcAft>
              <a:defRPr sz="4000" b="1">
                <a:solidFill>
                  <a:srgbClr val="FFFFFF"/>
                </a:solidFill>
                <a:latin typeface="Arial" charset="0"/>
                <a:ea typeface="ヒラギノ角ゴ Pro W6" charset="0"/>
                <a:cs typeface="ヒラギノ角ゴ Pro W6" charset="0"/>
                <a:sym typeface="Arial" pitchFamily="34" charset="0"/>
              </a:defRPr>
            </a:lvl3pPr>
            <a:lvl4pPr algn="l" rtl="0" eaLnBrk="1" fontAlgn="base" hangingPunct="1">
              <a:spcBef>
                <a:spcPct val="0"/>
              </a:spcBef>
              <a:spcAft>
                <a:spcPct val="0"/>
              </a:spcAft>
              <a:defRPr sz="4000" b="1">
                <a:solidFill>
                  <a:srgbClr val="FFFFFF"/>
                </a:solidFill>
                <a:latin typeface="Arial" charset="0"/>
                <a:ea typeface="ヒラギノ角ゴ Pro W6" charset="0"/>
                <a:cs typeface="ヒラギノ角ゴ Pro W6" charset="0"/>
                <a:sym typeface="Arial" pitchFamily="34" charset="0"/>
              </a:defRPr>
            </a:lvl4pPr>
            <a:lvl5pPr algn="l" rtl="0" eaLnBrk="1" fontAlgn="base" hangingPunct="1">
              <a:spcBef>
                <a:spcPct val="0"/>
              </a:spcBef>
              <a:spcAft>
                <a:spcPct val="0"/>
              </a:spcAft>
              <a:defRPr sz="4000" b="1">
                <a:solidFill>
                  <a:srgbClr val="FFFFFF"/>
                </a:solidFill>
                <a:latin typeface="Arial" charset="0"/>
                <a:ea typeface="ヒラギノ角ゴ Pro W6" charset="0"/>
                <a:cs typeface="ヒラギノ角ゴ Pro W6" charset="0"/>
                <a:sym typeface="Arial" pitchFamily="34" charset="0"/>
              </a:defRPr>
            </a:lvl5pPr>
            <a:lvl6pPr marL="457358" algn="l" rtl="0" eaLnBrk="1" fontAlgn="base" hangingPunct="1">
              <a:spcBef>
                <a:spcPct val="0"/>
              </a:spcBef>
              <a:spcAft>
                <a:spcPct val="0"/>
              </a:spcAft>
              <a:defRPr sz="4000" b="1">
                <a:solidFill>
                  <a:srgbClr val="FFFFFF"/>
                </a:solidFill>
                <a:latin typeface="Arial" charset="0"/>
                <a:ea typeface="ヒラギノ角ゴ Pro W6" charset="0"/>
                <a:cs typeface="ヒラギノ角ゴ Pro W6" charset="0"/>
                <a:sym typeface="Arial" charset="0"/>
              </a:defRPr>
            </a:lvl6pPr>
            <a:lvl7pPr marL="914715" algn="l" rtl="0" eaLnBrk="1" fontAlgn="base" hangingPunct="1">
              <a:spcBef>
                <a:spcPct val="0"/>
              </a:spcBef>
              <a:spcAft>
                <a:spcPct val="0"/>
              </a:spcAft>
              <a:defRPr sz="4000" b="1">
                <a:solidFill>
                  <a:srgbClr val="FFFFFF"/>
                </a:solidFill>
                <a:latin typeface="Arial" charset="0"/>
                <a:ea typeface="ヒラギノ角ゴ Pro W6" charset="0"/>
                <a:cs typeface="ヒラギノ角ゴ Pro W6" charset="0"/>
                <a:sym typeface="Arial" charset="0"/>
              </a:defRPr>
            </a:lvl7pPr>
            <a:lvl8pPr marL="1372071" algn="l" rtl="0" eaLnBrk="1" fontAlgn="base" hangingPunct="1">
              <a:spcBef>
                <a:spcPct val="0"/>
              </a:spcBef>
              <a:spcAft>
                <a:spcPct val="0"/>
              </a:spcAft>
              <a:defRPr sz="4000" b="1">
                <a:solidFill>
                  <a:srgbClr val="FFFFFF"/>
                </a:solidFill>
                <a:latin typeface="Arial" charset="0"/>
                <a:ea typeface="ヒラギノ角ゴ Pro W6" charset="0"/>
                <a:cs typeface="ヒラギノ角ゴ Pro W6" charset="0"/>
                <a:sym typeface="Arial" charset="0"/>
              </a:defRPr>
            </a:lvl8pPr>
            <a:lvl9pPr marL="1829429" algn="l" rtl="0" eaLnBrk="1" fontAlgn="base" hangingPunct="1">
              <a:spcBef>
                <a:spcPct val="0"/>
              </a:spcBef>
              <a:spcAft>
                <a:spcPct val="0"/>
              </a:spcAft>
              <a:defRPr sz="4000" b="1">
                <a:solidFill>
                  <a:srgbClr val="FFFFFF"/>
                </a:solidFill>
                <a:latin typeface="Arial" charset="0"/>
                <a:ea typeface="ヒラギノ角ゴ Pro W6" charset="0"/>
                <a:cs typeface="ヒラギノ角ゴ Pro W6" charset="0"/>
                <a:sym typeface="Arial" charset="0"/>
              </a:defRPr>
            </a:lvl9pPr>
          </a:lstStyle>
          <a:p>
            <a:pPr>
              <a:defRPr/>
            </a:pPr>
            <a:r>
              <a:rPr lang="pl-PL" sz="2700" b="0" dirty="0">
                <a:solidFill>
                  <a:schemeClr val="tx1"/>
                </a:solidFill>
                <a:latin typeface="Artifakt ElementOfc" panose="020B0504020101020102" pitchFamily="34" charset="0"/>
                <a:cs typeface="Artifakt ElementOfc" panose="020B0504020101020102" pitchFamily="34" charset="0"/>
                <a:sym typeface="Arial" pitchFamily="-111" charset="0"/>
              </a:rPr>
              <a:t>Zespół</a:t>
            </a:r>
            <a:endParaRPr lang="en-US" sz="2700" b="0" dirty="0">
              <a:solidFill>
                <a:schemeClr val="tx1"/>
              </a:solidFill>
              <a:latin typeface="Artifakt ElementOfc" panose="020B0504020101020102" pitchFamily="34" charset="0"/>
              <a:cs typeface="Artifakt ElementOfc" panose="020B0504020101020102" pitchFamily="34" charset="0"/>
              <a:sym typeface="Arial" pitchFamily="-111" charset="0"/>
            </a:endParaRPr>
          </a:p>
          <a:p>
            <a:r>
              <a:rPr lang="pl-PL" sz="1400" b="0" dirty="0">
                <a:solidFill>
                  <a:schemeClr val="tx1"/>
                </a:solidFill>
                <a:latin typeface="Artifakt ElementOfc" panose="020B0504020101020102" pitchFamily="34" charset="0"/>
                <a:cs typeface="Artifakt ElementOfc" panose="020B0504020101020102" pitchFamily="34" charset="0"/>
              </a:rPr>
              <a:t>Pojedyncza lokalizacja</a:t>
            </a:r>
            <a:endParaRPr lang="en-US" sz="1400" b="0" dirty="0">
              <a:solidFill>
                <a:schemeClr val="tx1"/>
              </a:solidFill>
              <a:latin typeface="Artifakt ElementOfc" panose="020B0504020101020102" pitchFamily="34" charset="0"/>
              <a:cs typeface="Artifakt ElementOfc" panose="020B0504020101020102" pitchFamily="34" charset="0"/>
            </a:endParaRPr>
          </a:p>
        </p:txBody>
      </p:sp>
      <p:grpSp>
        <p:nvGrpSpPr>
          <p:cNvPr id="5" name="Group 39"/>
          <p:cNvGrpSpPr>
            <a:grpSpLocks noChangeAspect="1"/>
          </p:cNvGrpSpPr>
          <p:nvPr/>
        </p:nvGrpSpPr>
        <p:grpSpPr>
          <a:xfrm rot="1887341">
            <a:off x="3753782" y="1225824"/>
            <a:ext cx="534905" cy="427960"/>
            <a:chOff x="8715375" y="3278188"/>
            <a:chExt cx="762006" cy="609596"/>
          </a:xfrm>
          <a:effectLst/>
        </p:grpSpPr>
        <p:cxnSp>
          <p:nvCxnSpPr>
            <p:cNvPr id="6" name="Straight Arrow Connector 5"/>
            <p:cNvCxnSpPr/>
            <p:nvPr/>
          </p:nvCxnSpPr>
          <p:spPr bwMode="auto">
            <a:xfrm flipV="1">
              <a:off x="8715375" y="3278188"/>
              <a:ext cx="685800" cy="457199"/>
            </a:xfrm>
            <a:prstGeom prst="straightConnector1">
              <a:avLst/>
            </a:prstGeom>
            <a:solidFill>
              <a:srgbClr val="FFAA00"/>
            </a:solidFill>
            <a:ln w="34925" cap="flat" cmpd="sng" algn="ctr">
              <a:solidFill>
                <a:schemeClr val="accent2"/>
              </a:solidFill>
              <a:prstDash val="solid"/>
              <a:round/>
              <a:headEnd type="none" w="lg" len="lg"/>
              <a:tailEnd type="stealth" w="lg" len="lg"/>
            </a:ln>
            <a:effectLst>
              <a:glow rad="101600">
                <a:srgbClr val="555555">
                  <a:satMod val="175000"/>
                  <a:alpha val="40000"/>
                </a:srgbClr>
              </a:glow>
            </a:effectLst>
          </p:spPr>
        </p:cxnSp>
        <p:cxnSp>
          <p:nvCxnSpPr>
            <p:cNvPr id="7" name="Straight Arrow Connector 6"/>
            <p:cNvCxnSpPr/>
            <p:nvPr/>
          </p:nvCxnSpPr>
          <p:spPr bwMode="auto">
            <a:xfrm rot="10800000" flipV="1">
              <a:off x="8791578" y="3430585"/>
              <a:ext cx="685803" cy="457199"/>
            </a:xfrm>
            <a:prstGeom prst="straightConnector1">
              <a:avLst/>
            </a:prstGeom>
            <a:solidFill>
              <a:srgbClr val="FFAA00"/>
            </a:solidFill>
            <a:ln w="34925" cap="flat" cmpd="sng" algn="ctr">
              <a:solidFill>
                <a:schemeClr val="accent2"/>
              </a:solidFill>
              <a:prstDash val="solid"/>
              <a:round/>
              <a:headEnd type="none" w="lg" len="lg"/>
              <a:tailEnd type="stealth" w="lg" len="lg"/>
            </a:ln>
            <a:effectLst>
              <a:glow rad="101600">
                <a:srgbClr val="555555">
                  <a:satMod val="175000"/>
                  <a:alpha val="40000"/>
                </a:srgbClr>
              </a:glow>
            </a:effectLst>
          </p:spPr>
        </p:cxnSp>
      </p:grpSp>
      <p:grpSp>
        <p:nvGrpSpPr>
          <p:cNvPr id="8" name="Group 39"/>
          <p:cNvGrpSpPr>
            <a:grpSpLocks noChangeAspect="1"/>
          </p:cNvGrpSpPr>
          <p:nvPr/>
        </p:nvGrpSpPr>
        <p:grpSpPr>
          <a:xfrm rot="1887341">
            <a:off x="5451669" y="1305618"/>
            <a:ext cx="502549" cy="402073"/>
            <a:chOff x="8715375" y="3278188"/>
            <a:chExt cx="762006" cy="609596"/>
          </a:xfrm>
          <a:effectLst/>
        </p:grpSpPr>
        <p:cxnSp>
          <p:nvCxnSpPr>
            <p:cNvPr id="9" name="Straight Arrow Connector 8"/>
            <p:cNvCxnSpPr/>
            <p:nvPr/>
          </p:nvCxnSpPr>
          <p:spPr bwMode="auto">
            <a:xfrm flipV="1">
              <a:off x="8715375" y="3278188"/>
              <a:ext cx="685800" cy="457199"/>
            </a:xfrm>
            <a:prstGeom prst="straightConnector1">
              <a:avLst/>
            </a:prstGeom>
            <a:solidFill>
              <a:srgbClr val="FFAA00"/>
            </a:solidFill>
            <a:ln w="34925" cap="flat" cmpd="sng" algn="ctr">
              <a:solidFill>
                <a:schemeClr val="accent2"/>
              </a:solidFill>
              <a:prstDash val="solid"/>
              <a:round/>
              <a:headEnd type="none" w="lg" len="lg"/>
              <a:tailEnd type="stealth" w="lg" len="lg"/>
            </a:ln>
            <a:effectLst>
              <a:glow rad="101600">
                <a:srgbClr val="555555">
                  <a:satMod val="175000"/>
                  <a:alpha val="40000"/>
                </a:srgbClr>
              </a:glow>
            </a:effectLst>
          </p:spPr>
        </p:cxnSp>
        <p:cxnSp>
          <p:nvCxnSpPr>
            <p:cNvPr id="10" name="Straight Arrow Connector 9"/>
            <p:cNvCxnSpPr/>
            <p:nvPr/>
          </p:nvCxnSpPr>
          <p:spPr bwMode="auto">
            <a:xfrm rot="10800000" flipV="1">
              <a:off x="8791578" y="3430585"/>
              <a:ext cx="685803" cy="457199"/>
            </a:xfrm>
            <a:prstGeom prst="straightConnector1">
              <a:avLst/>
            </a:prstGeom>
            <a:solidFill>
              <a:srgbClr val="FFAA00"/>
            </a:solidFill>
            <a:ln w="34925" cap="flat" cmpd="sng" algn="ctr">
              <a:solidFill>
                <a:schemeClr val="accent2"/>
              </a:solidFill>
              <a:prstDash val="solid"/>
              <a:round/>
              <a:headEnd type="none" w="lg" len="lg"/>
              <a:tailEnd type="stealth" w="lg" len="lg"/>
            </a:ln>
            <a:effectLst>
              <a:glow rad="101600">
                <a:srgbClr val="555555">
                  <a:satMod val="175000"/>
                  <a:alpha val="40000"/>
                </a:srgbClr>
              </a:glow>
            </a:effectLst>
          </p:spPr>
        </p:cxnSp>
      </p:grpSp>
      <p:pic>
        <p:nvPicPr>
          <p:cNvPr id="11" name="Picture 9" descr="IND_AEC_Midrise"/>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b="13136"/>
          <a:stretch/>
        </p:blipFill>
        <p:spPr bwMode="auto">
          <a:xfrm>
            <a:off x="4210534" y="839562"/>
            <a:ext cx="1360203" cy="1226904"/>
          </a:xfrm>
          <a:prstGeom prst="rect">
            <a:avLst/>
          </a:prstGeom>
          <a:noFill/>
          <a:ln w="9525">
            <a:noFill/>
            <a:miter lim="800000"/>
            <a:headEnd/>
            <a:tailEnd/>
          </a:ln>
        </p:spPr>
      </p:pic>
      <p:grpSp>
        <p:nvGrpSpPr>
          <p:cNvPr id="12" name="Group 11"/>
          <p:cNvGrpSpPr/>
          <p:nvPr/>
        </p:nvGrpSpPr>
        <p:grpSpPr>
          <a:xfrm>
            <a:off x="2732156" y="1116704"/>
            <a:ext cx="960446" cy="743399"/>
            <a:chOff x="1781506" y="2145124"/>
            <a:chExt cx="1707626" cy="1321599"/>
          </a:xfrm>
        </p:grpSpPr>
        <p:grpSp>
          <p:nvGrpSpPr>
            <p:cNvPr id="13" name="Group 12"/>
            <p:cNvGrpSpPr>
              <a:grpSpLocks noChangeAspect="1"/>
            </p:cNvGrpSpPr>
            <p:nvPr/>
          </p:nvGrpSpPr>
          <p:grpSpPr>
            <a:xfrm>
              <a:off x="2359125" y="2145124"/>
              <a:ext cx="1130007" cy="1270737"/>
              <a:chOff x="2048470" y="2505402"/>
              <a:chExt cx="1266230" cy="1384818"/>
            </a:xfrm>
          </p:grpSpPr>
          <p:pic>
            <p:nvPicPr>
              <p:cNvPr id="15" name="Picture 14"/>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2048470" y="2505402"/>
                <a:ext cx="1266230" cy="138481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390165" y="2640031"/>
                <a:ext cx="828952" cy="828952"/>
              </a:xfrm>
              <a:prstGeom prst="rect">
                <a:avLst/>
              </a:prstGeom>
              <a:scene3d>
                <a:camera prst="orthographicFront">
                  <a:rot lat="21480000" lon="20142000" rev="21180000"/>
                </a:camera>
                <a:lightRig rig="threePt" dir="t"/>
              </a:scene3d>
            </p:spPr>
          </p:pic>
        </p:gr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781506" y="2218435"/>
              <a:ext cx="925111" cy="1248288"/>
            </a:xfrm>
            <a:prstGeom prst="rect">
              <a:avLst/>
            </a:prstGeom>
            <a:effectLst>
              <a:softEdge rad="31750"/>
            </a:effectLst>
          </p:spPr>
        </p:pic>
      </p:grpSp>
      <p:grpSp>
        <p:nvGrpSpPr>
          <p:cNvPr id="17" name="Group 16"/>
          <p:cNvGrpSpPr/>
          <p:nvPr/>
        </p:nvGrpSpPr>
        <p:grpSpPr>
          <a:xfrm>
            <a:off x="6054850" y="1129314"/>
            <a:ext cx="1055193" cy="789278"/>
            <a:chOff x="12622273" y="2338253"/>
            <a:chExt cx="1876082" cy="1403161"/>
          </a:xfrm>
        </p:grpSpPr>
        <p:pic>
          <p:nvPicPr>
            <p:cNvPr id="18" name="Picture 17"/>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bwMode="auto">
            <a:xfrm flipH="1">
              <a:off x="12622273" y="2338253"/>
              <a:ext cx="1259009" cy="124590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2717310" y="2459377"/>
              <a:ext cx="824224" cy="745800"/>
            </a:xfrm>
            <a:prstGeom prst="rect">
              <a:avLst/>
            </a:prstGeom>
            <a:scene3d>
              <a:camera prst="orthographicFront">
                <a:rot lat="21480000" lon="20142000" rev="480000"/>
              </a:camera>
              <a:lightRig rig="threePt" dir="t"/>
            </a:scene3d>
          </p:spPr>
        </p:pic>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248802" y="2352885"/>
              <a:ext cx="1249553" cy="1388529"/>
            </a:xfrm>
            <a:prstGeom prst="rect">
              <a:avLst/>
            </a:prstGeom>
          </p:spPr>
        </p:pic>
      </p:grpSp>
      <p:sp>
        <p:nvSpPr>
          <p:cNvPr id="21" name="TextBox 20"/>
          <p:cNvSpPr txBox="1"/>
          <p:nvPr/>
        </p:nvSpPr>
        <p:spPr>
          <a:xfrm rot="16200000">
            <a:off x="6698964" y="1172024"/>
            <a:ext cx="1397856" cy="561634"/>
          </a:xfrm>
          <a:prstGeom prst="rect">
            <a:avLst/>
          </a:prstGeom>
          <a:noFill/>
        </p:spPr>
        <p:txBody>
          <a:bodyPr wrap="square" lIns="68525" tIns="34261" rIns="68525" bIns="34261" rtlCol="0">
            <a:spAutoFit/>
          </a:bodyPr>
          <a:lstStyle/>
          <a:p>
            <a:pPr algn="ctr"/>
            <a:r>
              <a:rPr lang="pl-PL" sz="1600" dirty="0">
                <a:latin typeface="Artifakt ElementOfc" panose="020B0504020101020102" pitchFamily="34" charset="0"/>
                <a:cs typeface="Artifakt ElementOfc" panose="020B0504020101020102" pitchFamily="34" charset="0"/>
              </a:rPr>
              <a:t>Wymiana plików</a:t>
            </a:r>
            <a:endParaRPr lang="en-US" sz="1600" dirty="0">
              <a:latin typeface="Artifakt ElementOfc" panose="020B0504020101020102" pitchFamily="34" charset="0"/>
              <a:cs typeface="Artifakt ElementOfc" panose="020B0504020101020102" pitchFamily="34" charset="0"/>
            </a:endParaRPr>
          </a:p>
        </p:txBody>
      </p:sp>
      <p:sp>
        <p:nvSpPr>
          <p:cNvPr id="22" name="Rectangle 2"/>
          <p:cNvSpPr txBox="1">
            <a:spLocks noChangeArrowheads="1"/>
          </p:cNvSpPr>
          <p:nvPr/>
        </p:nvSpPr>
        <p:spPr bwMode="auto">
          <a:xfrm>
            <a:off x="893458" y="2190255"/>
            <a:ext cx="7188621" cy="1238912"/>
          </a:xfrm>
          <a:prstGeom prst="roundRect">
            <a:avLst/>
          </a:prstGeom>
          <a:solidFill>
            <a:schemeClr val="accent6">
              <a:lumMod val="40000"/>
              <a:lumOff val="60000"/>
            </a:schemeClr>
          </a:solidFill>
          <a:ln w="19050">
            <a:solidFill>
              <a:schemeClr val="accent6">
                <a:lumMod val="40000"/>
                <a:lumOff val="60000"/>
              </a:schemeClr>
            </a:solidFill>
            <a:miter lim="800000"/>
            <a:headEnd/>
            <a:tailEnd/>
          </a:ln>
        </p:spPr>
        <p:txBody>
          <a:bodyPr vert="horz" wrap="square" lIns="0" tIns="0" rIns="0" bIns="0" numCol="1" anchor="ctr" anchorCtr="0" compatLnSpc="1">
            <a:prstTxWarp prst="textNoShape">
              <a:avLst/>
            </a:prstTxWarp>
          </a:bodyPr>
          <a:lstStyle>
            <a:defPPr>
              <a:defRPr lang="en-US"/>
            </a:defPPr>
            <a:lvl1pPr eaLnBrk="1" hangingPunct="1">
              <a:defRPr sz="3600" b="0" baseline="0">
                <a:solidFill>
                  <a:srgbClr val="00B0F0"/>
                </a:solidFill>
                <a:latin typeface="+mj-lt"/>
                <a:ea typeface="+mj-ea"/>
                <a:cs typeface="+mj-cs"/>
              </a:defRPr>
            </a:lvl1pPr>
            <a:lvl2pPr eaLnBrk="1" hangingPunct="1">
              <a:defRPr sz="4000" b="1">
                <a:solidFill>
                  <a:srgbClr val="FFFFFF"/>
                </a:solidFill>
                <a:latin typeface="Arial" charset="0"/>
                <a:ea typeface="ヒラギノ角ゴ Pro W6" charset="0"/>
                <a:cs typeface="ヒラギノ角ゴ Pro W6" charset="0"/>
              </a:defRPr>
            </a:lvl2pPr>
            <a:lvl3pPr eaLnBrk="1" hangingPunct="1">
              <a:defRPr sz="4000" b="1">
                <a:solidFill>
                  <a:srgbClr val="FFFFFF"/>
                </a:solidFill>
                <a:latin typeface="Arial" charset="0"/>
                <a:ea typeface="ヒラギノ角ゴ Pro W6" charset="0"/>
                <a:cs typeface="ヒラギノ角ゴ Pro W6" charset="0"/>
              </a:defRPr>
            </a:lvl3pPr>
            <a:lvl4pPr eaLnBrk="1" hangingPunct="1">
              <a:defRPr sz="4000" b="1">
                <a:solidFill>
                  <a:srgbClr val="FFFFFF"/>
                </a:solidFill>
                <a:latin typeface="Arial" charset="0"/>
                <a:ea typeface="ヒラギノ角ゴ Pro W6" charset="0"/>
                <a:cs typeface="ヒラギノ角ゴ Pro W6" charset="0"/>
              </a:defRPr>
            </a:lvl4pPr>
            <a:lvl5pPr eaLnBrk="1" hangingPunct="1">
              <a:defRPr sz="4000" b="1">
                <a:solidFill>
                  <a:srgbClr val="FFFFFF"/>
                </a:solidFill>
                <a:latin typeface="Arial" charset="0"/>
                <a:ea typeface="ヒラギノ角ゴ Pro W6" charset="0"/>
                <a:cs typeface="ヒラギノ角ゴ Pro W6" charset="0"/>
              </a:defRPr>
            </a:lvl5pPr>
            <a:lvl6pPr marL="457358" fontAlgn="base">
              <a:spcBef>
                <a:spcPct val="0"/>
              </a:spcBef>
              <a:spcAft>
                <a:spcPct val="0"/>
              </a:spcAft>
              <a:defRPr sz="4000" b="1">
                <a:solidFill>
                  <a:srgbClr val="FFFFFF"/>
                </a:solidFill>
                <a:latin typeface="Arial" charset="0"/>
                <a:ea typeface="ヒラギノ角ゴ Pro W6" charset="0"/>
                <a:cs typeface="ヒラギノ角ゴ Pro W6" charset="0"/>
              </a:defRPr>
            </a:lvl6pPr>
            <a:lvl7pPr marL="914715" fontAlgn="base">
              <a:spcBef>
                <a:spcPct val="0"/>
              </a:spcBef>
              <a:spcAft>
                <a:spcPct val="0"/>
              </a:spcAft>
              <a:defRPr sz="4000" b="1">
                <a:solidFill>
                  <a:srgbClr val="FFFFFF"/>
                </a:solidFill>
                <a:latin typeface="Arial" charset="0"/>
                <a:ea typeface="ヒラギノ角ゴ Pro W6" charset="0"/>
                <a:cs typeface="ヒラギノ角ゴ Pro W6" charset="0"/>
              </a:defRPr>
            </a:lvl7pPr>
            <a:lvl8pPr marL="1372071" fontAlgn="base">
              <a:spcBef>
                <a:spcPct val="0"/>
              </a:spcBef>
              <a:spcAft>
                <a:spcPct val="0"/>
              </a:spcAft>
              <a:defRPr sz="4000" b="1">
                <a:solidFill>
                  <a:srgbClr val="FFFFFF"/>
                </a:solidFill>
                <a:latin typeface="Arial" charset="0"/>
                <a:ea typeface="ヒラギノ角ゴ Pro W6" charset="0"/>
                <a:cs typeface="ヒラギノ角ゴ Pro W6" charset="0"/>
              </a:defRPr>
            </a:lvl8pPr>
            <a:lvl9pPr marL="1829429" fontAlgn="base">
              <a:spcBef>
                <a:spcPct val="0"/>
              </a:spcBef>
              <a:spcAft>
                <a:spcPct val="0"/>
              </a:spcAft>
              <a:defRPr sz="4000" b="1">
                <a:solidFill>
                  <a:srgbClr val="FFFFFF"/>
                </a:solidFill>
                <a:latin typeface="Arial" charset="0"/>
                <a:ea typeface="ヒラギノ角ゴ Pro W6" charset="0"/>
                <a:cs typeface="ヒラギノ角ゴ Pro W6" charset="0"/>
              </a:defRPr>
            </a:lvl9pPr>
          </a:lstStyle>
          <a:p>
            <a:r>
              <a:rPr lang="pl-PL" sz="2700" dirty="0">
                <a:solidFill>
                  <a:schemeClr val="tx1"/>
                </a:solidFill>
                <a:latin typeface="Artifakt ElementOfc" panose="020B0504020101020102" pitchFamily="34" charset="0"/>
                <a:cs typeface="Artifakt ElementOfc" panose="020B0504020101020102" pitchFamily="34" charset="0"/>
                <a:sym typeface="Arial" pitchFamily="34" charset="0"/>
              </a:rPr>
              <a:t>Zespół</a:t>
            </a:r>
            <a:endParaRPr lang="en-US" sz="2700" dirty="0">
              <a:solidFill>
                <a:schemeClr val="tx1"/>
              </a:solidFill>
              <a:latin typeface="Artifakt ElementOfc" panose="020B0504020101020102" pitchFamily="34" charset="0"/>
              <a:cs typeface="Artifakt ElementOfc" panose="020B0504020101020102" pitchFamily="34" charset="0"/>
              <a:sym typeface="Arial" pitchFamily="34" charset="0"/>
            </a:endParaRPr>
          </a:p>
          <a:p>
            <a:r>
              <a:rPr lang="pl-PL" sz="1700" dirty="0">
                <a:solidFill>
                  <a:schemeClr val="tx1"/>
                </a:solidFill>
                <a:latin typeface="Artifakt ElementOfc" panose="020B0504020101020102" pitchFamily="34" charset="0"/>
                <a:cs typeface="Artifakt ElementOfc" panose="020B0504020101020102" pitchFamily="34" charset="0"/>
                <a:sym typeface="Arial" pitchFamily="34" charset="0"/>
              </a:rPr>
              <a:t>Wiele lokalizacji</a:t>
            </a:r>
            <a:endParaRPr lang="en-US" sz="1700" dirty="0">
              <a:solidFill>
                <a:schemeClr val="tx1"/>
              </a:solidFill>
              <a:latin typeface="Artifakt ElementOfc" panose="020B0504020101020102" pitchFamily="34" charset="0"/>
              <a:cs typeface="Artifakt ElementOfc" panose="020B0504020101020102" pitchFamily="34" charset="0"/>
              <a:sym typeface="Arial" pitchFamily="34" charset="0"/>
            </a:endParaRPr>
          </a:p>
        </p:txBody>
      </p:sp>
      <p:sp>
        <p:nvSpPr>
          <p:cNvPr id="23" name="TextBox 22"/>
          <p:cNvSpPr txBox="1"/>
          <p:nvPr/>
        </p:nvSpPr>
        <p:spPr>
          <a:xfrm rot="16200000">
            <a:off x="6714648" y="2642689"/>
            <a:ext cx="1350694" cy="315412"/>
          </a:xfrm>
          <a:prstGeom prst="rect">
            <a:avLst/>
          </a:prstGeom>
          <a:noFill/>
        </p:spPr>
        <p:txBody>
          <a:bodyPr wrap="square" lIns="68525" tIns="34261" rIns="68525" bIns="34261" rtlCol="0">
            <a:spAutoFit/>
          </a:bodyPr>
          <a:lstStyle/>
          <a:p>
            <a:pPr algn="ctr"/>
            <a:r>
              <a:rPr lang="en-US" dirty="0">
                <a:latin typeface="Artifakt ElementOfc" panose="020B0504020101020102" pitchFamily="34" charset="0"/>
                <a:cs typeface="Artifakt ElementOfc" panose="020B0504020101020102" pitchFamily="34" charset="0"/>
              </a:rPr>
              <a:t>Revit </a:t>
            </a:r>
            <a:r>
              <a:rPr lang="en-US" sz="1600" dirty="0">
                <a:latin typeface="Artifakt ElementOfc" panose="020B0504020101020102" pitchFamily="34" charset="0"/>
                <a:cs typeface="Artifakt ElementOfc" panose="020B0504020101020102" pitchFamily="34" charset="0"/>
              </a:rPr>
              <a:t>Server</a:t>
            </a:r>
          </a:p>
        </p:txBody>
      </p:sp>
      <p:cxnSp>
        <p:nvCxnSpPr>
          <p:cNvPr id="24" name="Straight Connector 23"/>
          <p:cNvCxnSpPr>
            <a:endCxn id="40" idx="1"/>
          </p:cNvCxnSpPr>
          <p:nvPr/>
        </p:nvCxnSpPr>
        <p:spPr bwMode="auto">
          <a:xfrm flipV="1">
            <a:off x="4509220" y="2661281"/>
            <a:ext cx="292202" cy="234238"/>
          </a:xfrm>
          <a:prstGeom prst="line">
            <a:avLst/>
          </a:prstGeom>
          <a:ln w="60325">
            <a:solidFill>
              <a:schemeClr val="bg2">
                <a:lumMod val="50000"/>
              </a:schemeClr>
            </a:solidFill>
            <a:headEnd type="oval" w="sm" len="sm"/>
            <a:tailEnd type="oval" w="sm" len="sm"/>
          </a:ln>
        </p:spPr>
        <p:style>
          <a:lnRef idx="3">
            <a:schemeClr val="accent2"/>
          </a:lnRef>
          <a:fillRef idx="0">
            <a:schemeClr val="accent2"/>
          </a:fillRef>
          <a:effectRef idx="2">
            <a:schemeClr val="accent2"/>
          </a:effectRef>
          <a:fontRef idx="minor">
            <a:schemeClr val="tx1"/>
          </a:fontRef>
        </p:style>
      </p:cxnSp>
      <p:cxnSp>
        <p:nvCxnSpPr>
          <p:cNvPr id="25" name="Straight Connector 24"/>
          <p:cNvCxnSpPr/>
          <p:nvPr/>
        </p:nvCxnSpPr>
        <p:spPr bwMode="auto">
          <a:xfrm>
            <a:off x="5220642" y="2661281"/>
            <a:ext cx="330535" cy="234238"/>
          </a:xfrm>
          <a:prstGeom prst="line">
            <a:avLst/>
          </a:prstGeom>
          <a:ln w="60325">
            <a:solidFill>
              <a:schemeClr val="bg2">
                <a:lumMod val="50000"/>
              </a:schemeClr>
            </a:solidFill>
            <a:headEnd type="oval" w="sm" len="sm"/>
            <a:tailEnd type="oval" w="sm" len="sm"/>
          </a:ln>
        </p:spPr>
        <p:style>
          <a:lnRef idx="3">
            <a:schemeClr val="accent2"/>
          </a:lnRef>
          <a:fillRef idx="0">
            <a:schemeClr val="accent2"/>
          </a:fillRef>
          <a:effectRef idx="2">
            <a:schemeClr val="accent2"/>
          </a:effectRef>
          <a:fontRef idx="minor">
            <a:schemeClr val="tx1"/>
          </a:fontRef>
        </p:style>
      </p:cxnSp>
      <p:grpSp>
        <p:nvGrpSpPr>
          <p:cNvPr id="26" name="Group 39"/>
          <p:cNvGrpSpPr>
            <a:grpSpLocks noChangeAspect="1"/>
          </p:cNvGrpSpPr>
          <p:nvPr/>
        </p:nvGrpSpPr>
        <p:grpSpPr>
          <a:xfrm rot="1887341">
            <a:off x="3762194" y="2865639"/>
            <a:ext cx="379355" cy="303509"/>
            <a:chOff x="8715375" y="3278188"/>
            <a:chExt cx="762006" cy="609596"/>
          </a:xfrm>
          <a:effectLst/>
        </p:grpSpPr>
        <p:cxnSp>
          <p:nvCxnSpPr>
            <p:cNvPr id="27" name="Straight Arrow Connector 26"/>
            <p:cNvCxnSpPr/>
            <p:nvPr/>
          </p:nvCxnSpPr>
          <p:spPr bwMode="auto">
            <a:xfrm flipV="1">
              <a:off x="8715375" y="3278188"/>
              <a:ext cx="685800" cy="457199"/>
            </a:xfrm>
            <a:prstGeom prst="straightConnector1">
              <a:avLst/>
            </a:prstGeom>
            <a:solidFill>
              <a:srgbClr val="FFAA00"/>
            </a:solidFill>
            <a:ln w="34925" cap="flat" cmpd="sng" algn="ctr">
              <a:solidFill>
                <a:schemeClr val="accent2"/>
              </a:solidFill>
              <a:prstDash val="solid"/>
              <a:round/>
              <a:headEnd type="none" w="lg" len="lg"/>
              <a:tailEnd type="stealth" w="lg" len="lg"/>
            </a:ln>
            <a:effectLst>
              <a:glow rad="101600">
                <a:srgbClr val="555555">
                  <a:satMod val="175000"/>
                  <a:alpha val="40000"/>
                </a:srgbClr>
              </a:glow>
            </a:effectLst>
          </p:spPr>
        </p:cxnSp>
        <p:cxnSp>
          <p:nvCxnSpPr>
            <p:cNvPr id="28" name="Straight Arrow Connector 27"/>
            <p:cNvCxnSpPr/>
            <p:nvPr/>
          </p:nvCxnSpPr>
          <p:spPr bwMode="auto">
            <a:xfrm rot="10800000" flipV="1">
              <a:off x="8791578" y="3430585"/>
              <a:ext cx="685803" cy="457199"/>
            </a:xfrm>
            <a:prstGeom prst="straightConnector1">
              <a:avLst/>
            </a:prstGeom>
            <a:solidFill>
              <a:srgbClr val="FFAA00"/>
            </a:solidFill>
            <a:ln w="34925" cap="flat" cmpd="sng" algn="ctr">
              <a:solidFill>
                <a:schemeClr val="accent2"/>
              </a:solidFill>
              <a:prstDash val="solid"/>
              <a:round/>
              <a:headEnd type="none" w="lg" len="lg"/>
              <a:tailEnd type="stealth" w="lg" len="lg"/>
            </a:ln>
            <a:effectLst>
              <a:glow rad="101600">
                <a:srgbClr val="555555">
                  <a:satMod val="175000"/>
                  <a:alpha val="40000"/>
                </a:srgbClr>
              </a:glow>
            </a:effectLst>
          </p:spPr>
        </p:cxnSp>
      </p:grpSp>
      <p:grpSp>
        <p:nvGrpSpPr>
          <p:cNvPr id="29" name="Group 39"/>
          <p:cNvGrpSpPr>
            <a:grpSpLocks noChangeAspect="1"/>
          </p:cNvGrpSpPr>
          <p:nvPr/>
        </p:nvGrpSpPr>
        <p:grpSpPr>
          <a:xfrm rot="1887341">
            <a:off x="5980681" y="2838165"/>
            <a:ext cx="295637" cy="236530"/>
            <a:chOff x="8715375" y="3278188"/>
            <a:chExt cx="762006" cy="609596"/>
          </a:xfrm>
          <a:effectLst/>
        </p:grpSpPr>
        <p:cxnSp>
          <p:nvCxnSpPr>
            <p:cNvPr id="30" name="Straight Arrow Connector 29"/>
            <p:cNvCxnSpPr/>
            <p:nvPr/>
          </p:nvCxnSpPr>
          <p:spPr bwMode="auto">
            <a:xfrm flipV="1">
              <a:off x="8715375" y="3278188"/>
              <a:ext cx="685800" cy="457199"/>
            </a:xfrm>
            <a:prstGeom prst="straightConnector1">
              <a:avLst/>
            </a:prstGeom>
            <a:solidFill>
              <a:srgbClr val="FFAA00"/>
            </a:solidFill>
            <a:ln w="34925" cap="flat" cmpd="sng" algn="ctr">
              <a:solidFill>
                <a:schemeClr val="accent2"/>
              </a:solidFill>
              <a:prstDash val="solid"/>
              <a:round/>
              <a:headEnd type="none" w="lg" len="lg"/>
              <a:tailEnd type="stealth" w="lg" len="lg"/>
            </a:ln>
            <a:effectLst>
              <a:glow rad="101600">
                <a:srgbClr val="555555">
                  <a:satMod val="175000"/>
                  <a:alpha val="40000"/>
                </a:srgbClr>
              </a:glow>
            </a:effectLst>
          </p:spPr>
        </p:cxnSp>
        <p:cxnSp>
          <p:nvCxnSpPr>
            <p:cNvPr id="31" name="Straight Arrow Connector 30"/>
            <p:cNvCxnSpPr/>
            <p:nvPr/>
          </p:nvCxnSpPr>
          <p:spPr bwMode="auto">
            <a:xfrm rot="10800000" flipV="1">
              <a:off x="8791578" y="3430585"/>
              <a:ext cx="685803" cy="457199"/>
            </a:xfrm>
            <a:prstGeom prst="straightConnector1">
              <a:avLst/>
            </a:prstGeom>
            <a:solidFill>
              <a:srgbClr val="FFAA00"/>
            </a:solidFill>
            <a:ln w="34925" cap="flat" cmpd="sng" algn="ctr">
              <a:solidFill>
                <a:schemeClr val="accent2"/>
              </a:solidFill>
              <a:prstDash val="solid"/>
              <a:round/>
              <a:headEnd type="none" w="lg" len="lg"/>
              <a:tailEnd type="stealth" w="lg" len="lg"/>
            </a:ln>
            <a:effectLst>
              <a:glow rad="101600">
                <a:srgbClr val="555555">
                  <a:satMod val="175000"/>
                  <a:alpha val="40000"/>
                </a:srgbClr>
              </a:glow>
            </a:effectLst>
          </p:spPr>
        </p:cxnSp>
      </p:grpSp>
      <p:grpSp>
        <p:nvGrpSpPr>
          <p:cNvPr id="32" name="Group 31"/>
          <p:cNvGrpSpPr/>
          <p:nvPr/>
        </p:nvGrpSpPr>
        <p:grpSpPr>
          <a:xfrm>
            <a:off x="2706901" y="2550848"/>
            <a:ext cx="1010098" cy="722203"/>
            <a:chOff x="1781025" y="6786719"/>
            <a:chExt cx="1795905" cy="1283917"/>
          </a:xfrm>
        </p:grpSpPr>
        <p:pic>
          <p:nvPicPr>
            <p:cNvPr id="33" name="Picture 32"/>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2446923" y="6786719"/>
              <a:ext cx="1130007" cy="127073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751858" y="6910257"/>
              <a:ext cx="739772" cy="760663"/>
            </a:xfrm>
            <a:prstGeom prst="rect">
              <a:avLst/>
            </a:prstGeom>
            <a:scene3d>
              <a:camera prst="orthographicFront">
                <a:rot lat="21480000" lon="20142000" rev="21180000"/>
              </a:camera>
              <a:lightRig rig="threePt" dir="t"/>
            </a:scene3d>
          </p:spPr>
        </p:pic>
        <p:pic>
          <p:nvPicPr>
            <p:cNvPr id="35" name="Picture 3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781025" y="6796578"/>
              <a:ext cx="1146537" cy="1274058"/>
            </a:xfrm>
            <a:prstGeom prst="rect">
              <a:avLst/>
            </a:prstGeom>
          </p:spPr>
        </p:pic>
      </p:grpSp>
      <p:grpSp>
        <p:nvGrpSpPr>
          <p:cNvPr id="36" name="Group 35"/>
          <p:cNvGrpSpPr/>
          <p:nvPr/>
        </p:nvGrpSpPr>
        <p:grpSpPr>
          <a:xfrm>
            <a:off x="6291083" y="2488627"/>
            <a:ext cx="894342" cy="758897"/>
            <a:chOff x="12811437" y="6932257"/>
            <a:chExt cx="1590096" cy="1349151"/>
          </a:xfrm>
        </p:grpSpPr>
        <p:pic>
          <p:nvPicPr>
            <p:cNvPr id="37" name="Picture 36"/>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bwMode="auto">
            <a:xfrm flipH="1">
              <a:off x="12811437" y="6932257"/>
              <a:ext cx="1259009" cy="124590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2906474" y="7053381"/>
              <a:ext cx="824224" cy="745800"/>
            </a:xfrm>
            <a:prstGeom prst="rect">
              <a:avLst/>
            </a:prstGeom>
            <a:scene3d>
              <a:camera prst="orthographicFront">
                <a:rot lat="21480000" lon="20142000" rev="480000"/>
              </a:camera>
              <a:lightRig rig="threePt" dir="t"/>
            </a:scene3d>
          </p:spPr>
        </p:pic>
        <p:pic>
          <p:nvPicPr>
            <p:cNvPr id="39" name="Picture 3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557488" y="7046984"/>
              <a:ext cx="844045" cy="1234424"/>
            </a:xfrm>
            <a:prstGeom prst="rect">
              <a:avLst/>
            </a:prstGeom>
            <a:effectLst>
              <a:softEdge rad="31750"/>
            </a:effectLst>
          </p:spPr>
        </p:pic>
      </p:grpSp>
      <p:pic>
        <p:nvPicPr>
          <p:cNvPr id="40" name="Picture 3" descr="C:\Documents and Settings\haucka\Local Settings\Temporary Internet Files\Content.IE5\1I8L249K\MCj04247700000[1].wm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801422" y="2330508"/>
            <a:ext cx="512368" cy="661547"/>
          </a:xfrm>
          <a:prstGeom prst="rect">
            <a:avLst/>
          </a:prstGeom>
          <a:noFill/>
        </p:spPr>
      </p:pic>
      <p:pic>
        <p:nvPicPr>
          <p:cNvPr id="41" name="Picture 2" descr="C:\Documents and Settings\haucka\Local Settings\Temporary Internet Files\Content.IE5\F22OISDF\MCj04348450000[1].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094267" y="2667568"/>
            <a:ext cx="605424" cy="605483"/>
          </a:xfrm>
          <a:prstGeom prst="rect">
            <a:avLst/>
          </a:prstGeom>
          <a:noFill/>
        </p:spPr>
      </p:pic>
      <p:pic>
        <p:nvPicPr>
          <p:cNvPr id="42" name="Picture 2" descr="C:\Documents and Settings\haucka\Local Settings\Temporary Internet Files\Content.IE5\F22OISDF\MCj04348450000[1].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476593" y="2658543"/>
            <a:ext cx="605424" cy="605483"/>
          </a:xfrm>
          <a:prstGeom prst="rect">
            <a:avLst/>
          </a:prstGeom>
          <a:noFill/>
        </p:spPr>
      </p:pic>
      <p:grpSp>
        <p:nvGrpSpPr>
          <p:cNvPr id="43" name="Group 42"/>
          <p:cNvGrpSpPr/>
          <p:nvPr/>
        </p:nvGrpSpPr>
        <p:grpSpPr>
          <a:xfrm>
            <a:off x="893458" y="3568250"/>
            <a:ext cx="7188621" cy="1238912"/>
            <a:chOff x="522621" y="4839425"/>
            <a:chExt cx="9585764" cy="1651883"/>
          </a:xfrm>
          <a:solidFill>
            <a:schemeClr val="accent6">
              <a:lumMod val="40000"/>
              <a:lumOff val="60000"/>
            </a:schemeClr>
          </a:solidFill>
        </p:grpSpPr>
        <p:sp>
          <p:nvSpPr>
            <p:cNvPr id="44" name="Rectangle 2"/>
            <p:cNvSpPr txBox="1">
              <a:spLocks noChangeArrowheads="1"/>
            </p:cNvSpPr>
            <p:nvPr/>
          </p:nvSpPr>
          <p:spPr bwMode="auto">
            <a:xfrm>
              <a:off x="522621" y="4839425"/>
              <a:ext cx="9585764" cy="1651883"/>
            </a:xfrm>
            <a:prstGeom prst="roundRect">
              <a:avLst/>
            </a:prstGeom>
            <a:grpFill/>
            <a:ln w="19050">
              <a:solidFill>
                <a:schemeClr val="accent6">
                  <a:lumMod val="40000"/>
                  <a:lumOff val="60000"/>
                </a:schemeClr>
              </a:solidFill>
              <a:miter lim="800000"/>
              <a:headEnd/>
              <a:tailEnd/>
            </a:ln>
          </p:spPr>
          <p:txBody>
            <a:bodyPr vert="horz" wrap="square" lIns="0" tIns="0" rIns="0" bIns="0" numCol="1" anchor="ctr" anchorCtr="0" compatLnSpc="1">
              <a:prstTxWarp prst="textNoShape">
                <a:avLst/>
              </a:prstTxWarp>
            </a:bodyPr>
            <a:lstStyle>
              <a:defPPr>
                <a:defRPr lang="en-US"/>
              </a:defPPr>
              <a:lvl1pPr eaLnBrk="1" hangingPunct="1">
                <a:defRPr sz="3600" b="0" baseline="0">
                  <a:solidFill>
                    <a:srgbClr val="00B0F0"/>
                  </a:solidFill>
                  <a:latin typeface="+mj-lt"/>
                  <a:ea typeface="+mj-ea"/>
                  <a:cs typeface="+mj-cs"/>
                </a:defRPr>
              </a:lvl1pPr>
              <a:lvl2pPr eaLnBrk="1" hangingPunct="1">
                <a:defRPr sz="4000" b="1">
                  <a:solidFill>
                    <a:srgbClr val="FFFFFF"/>
                  </a:solidFill>
                  <a:latin typeface="Arial" charset="0"/>
                  <a:ea typeface="ヒラギノ角ゴ Pro W6" charset="0"/>
                  <a:cs typeface="ヒラギノ角ゴ Pro W6" charset="0"/>
                </a:defRPr>
              </a:lvl2pPr>
              <a:lvl3pPr eaLnBrk="1" hangingPunct="1">
                <a:defRPr sz="4000" b="1">
                  <a:solidFill>
                    <a:srgbClr val="FFFFFF"/>
                  </a:solidFill>
                  <a:latin typeface="Arial" charset="0"/>
                  <a:ea typeface="ヒラギノ角ゴ Pro W6" charset="0"/>
                  <a:cs typeface="ヒラギノ角ゴ Pro W6" charset="0"/>
                </a:defRPr>
              </a:lvl3pPr>
              <a:lvl4pPr eaLnBrk="1" hangingPunct="1">
                <a:defRPr sz="4000" b="1">
                  <a:solidFill>
                    <a:srgbClr val="FFFFFF"/>
                  </a:solidFill>
                  <a:latin typeface="Arial" charset="0"/>
                  <a:ea typeface="ヒラギノ角ゴ Pro W6" charset="0"/>
                  <a:cs typeface="ヒラギノ角ゴ Pro W6" charset="0"/>
                </a:defRPr>
              </a:lvl4pPr>
              <a:lvl5pPr eaLnBrk="1" hangingPunct="1">
                <a:defRPr sz="4000" b="1">
                  <a:solidFill>
                    <a:srgbClr val="FFFFFF"/>
                  </a:solidFill>
                  <a:latin typeface="Arial" charset="0"/>
                  <a:ea typeface="ヒラギノ角ゴ Pro W6" charset="0"/>
                  <a:cs typeface="ヒラギノ角ゴ Pro W6" charset="0"/>
                </a:defRPr>
              </a:lvl5pPr>
              <a:lvl6pPr marL="457358" fontAlgn="base">
                <a:spcBef>
                  <a:spcPct val="0"/>
                </a:spcBef>
                <a:spcAft>
                  <a:spcPct val="0"/>
                </a:spcAft>
                <a:defRPr sz="4000" b="1">
                  <a:solidFill>
                    <a:srgbClr val="FFFFFF"/>
                  </a:solidFill>
                  <a:latin typeface="Arial" charset="0"/>
                  <a:ea typeface="ヒラギノ角ゴ Pro W6" charset="0"/>
                  <a:cs typeface="ヒラギノ角ゴ Pro W6" charset="0"/>
                </a:defRPr>
              </a:lvl6pPr>
              <a:lvl7pPr marL="914715" fontAlgn="base">
                <a:spcBef>
                  <a:spcPct val="0"/>
                </a:spcBef>
                <a:spcAft>
                  <a:spcPct val="0"/>
                </a:spcAft>
                <a:defRPr sz="4000" b="1">
                  <a:solidFill>
                    <a:srgbClr val="FFFFFF"/>
                  </a:solidFill>
                  <a:latin typeface="Arial" charset="0"/>
                  <a:ea typeface="ヒラギノ角ゴ Pro W6" charset="0"/>
                  <a:cs typeface="ヒラギノ角ゴ Pro W6" charset="0"/>
                </a:defRPr>
              </a:lvl7pPr>
              <a:lvl8pPr marL="1372071" fontAlgn="base">
                <a:spcBef>
                  <a:spcPct val="0"/>
                </a:spcBef>
                <a:spcAft>
                  <a:spcPct val="0"/>
                </a:spcAft>
                <a:defRPr sz="4000" b="1">
                  <a:solidFill>
                    <a:srgbClr val="FFFFFF"/>
                  </a:solidFill>
                  <a:latin typeface="Arial" charset="0"/>
                  <a:ea typeface="ヒラギノ角ゴ Pro W6" charset="0"/>
                  <a:cs typeface="ヒラギノ角ゴ Pro W6" charset="0"/>
                </a:defRPr>
              </a:lvl8pPr>
              <a:lvl9pPr marL="1829429" fontAlgn="base">
                <a:spcBef>
                  <a:spcPct val="0"/>
                </a:spcBef>
                <a:spcAft>
                  <a:spcPct val="0"/>
                </a:spcAft>
                <a:defRPr sz="4000" b="1">
                  <a:solidFill>
                    <a:srgbClr val="FFFFFF"/>
                  </a:solidFill>
                  <a:latin typeface="Arial" charset="0"/>
                  <a:ea typeface="ヒラギノ角ゴ Pro W6" charset="0"/>
                  <a:cs typeface="ヒラギノ角ゴ Pro W6" charset="0"/>
                </a:defRPr>
              </a:lvl9pPr>
            </a:lstStyle>
            <a:p>
              <a:r>
                <a:rPr lang="pl-PL" sz="2700" dirty="0">
                  <a:solidFill>
                    <a:schemeClr val="tx1"/>
                  </a:solidFill>
                  <a:latin typeface="Artifakt ElementOfc" panose="020B0504020101020102" pitchFamily="34" charset="0"/>
                  <a:cs typeface="Artifakt ElementOfc" panose="020B0504020101020102" pitchFamily="34" charset="0"/>
                </a:rPr>
                <a:t>Wiele firm</a:t>
              </a:r>
              <a:endParaRPr lang="en-US" sz="2700" dirty="0">
                <a:solidFill>
                  <a:schemeClr val="tx1"/>
                </a:solidFill>
                <a:latin typeface="Artifakt ElementOfc" panose="020B0504020101020102" pitchFamily="34" charset="0"/>
                <a:cs typeface="Artifakt ElementOfc" panose="020B0504020101020102" pitchFamily="34" charset="0"/>
              </a:endParaRPr>
            </a:p>
            <a:p>
              <a:r>
                <a:rPr lang="pl-PL" sz="1700" dirty="0">
                  <a:solidFill>
                    <a:schemeClr val="tx1"/>
                  </a:solidFill>
                  <a:latin typeface="Artifakt ElementOfc" panose="020B0504020101020102" pitchFamily="34" charset="0"/>
                  <a:cs typeface="Artifakt ElementOfc" panose="020B0504020101020102" pitchFamily="34" charset="0"/>
                </a:rPr>
                <a:t>Wiele lokalizacji</a:t>
              </a:r>
              <a:endParaRPr lang="en-US" sz="1700" dirty="0">
                <a:solidFill>
                  <a:schemeClr val="tx1"/>
                </a:solidFill>
                <a:latin typeface="Artifakt ElementOfc" panose="020B0504020101020102" pitchFamily="34" charset="0"/>
                <a:cs typeface="Artifakt ElementOfc" panose="020B0504020101020102" pitchFamily="34" charset="0"/>
              </a:endParaRPr>
            </a:p>
          </p:txBody>
        </p:sp>
        <p:cxnSp>
          <p:nvCxnSpPr>
            <p:cNvPr id="45" name="Straight Connector 44"/>
            <p:cNvCxnSpPr/>
            <p:nvPr/>
          </p:nvCxnSpPr>
          <p:spPr bwMode="auto">
            <a:xfrm>
              <a:off x="4720294" y="5212896"/>
              <a:ext cx="4806951" cy="0"/>
            </a:xfrm>
            <a:prstGeom prst="line">
              <a:avLst/>
            </a:prstGeom>
            <a:grpFill/>
            <a:ln w="60325">
              <a:solidFill>
                <a:schemeClr val="accent6">
                  <a:lumMod val="40000"/>
                  <a:lumOff val="60000"/>
                </a:schemeClr>
              </a:solidFill>
              <a:headEnd type="oval" w="sm" len="sm"/>
              <a:tailEnd type="oval" w="sm" len="sm"/>
            </a:ln>
          </p:spPr>
          <p:style>
            <a:lnRef idx="3">
              <a:schemeClr val="accent2"/>
            </a:lnRef>
            <a:fillRef idx="0">
              <a:schemeClr val="accent2"/>
            </a:fillRef>
            <a:effectRef idx="2">
              <a:schemeClr val="accent2"/>
            </a:effectRef>
            <a:fontRef idx="minor">
              <a:schemeClr val="tx1"/>
            </a:fontRef>
          </p:style>
        </p:cxnSp>
        <p:cxnSp>
          <p:nvCxnSpPr>
            <p:cNvPr id="46" name="Straight Connector 45"/>
            <p:cNvCxnSpPr/>
            <p:nvPr/>
          </p:nvCxnSpPr>
          <p:spPr bwMode="auto">
            <a:xfrm>
              <a:off x="5598094" y="5958098"/>
              <a:ext cx="3933704" cy="0"/>
            </a:xfrm>
            <a:prstGeom prst="line">
              <a:avLst/>
            </a:prstGeom>
            <a:grpFill/>
            <a:ln w="60325">
              <a:solidFill>
                <a:schemeClr val="accent6">
                  <a:lumMod val="40000"/>
                  <a:lumOff val="60000"/>
                </a:schemeClr>
              </a:solidFill>
              <a:headEnd type="oval" w="sm" len="sm"/>
              <a:tailEnd type="oval" w="sm" len="sm"/>
            </a:ln>
          </p:spPr>
          <p:style>
            <a:lnRef idx="3">
              <a:schemeClr val="accent2"/>
            </a:lnRef>
            <a:fillRef idx="0">
              <a:schemeClr val="accent2"/>
            </a:fillRef>
            <a:effectRef idx="2">
              <a:schemeClr val="accent2"/>
            </a:effectRef>
            <a:fontRef idx="minor">
              <a:schemeClr val="tx1"/>
            </a:fontRef>
          </p:style>
        </p:cxnSp>
        <p:cxnSp>
          <p:nvCxnSpPr>
            <p:cNvPr id="47" name="Straight Connector 46"/>
            <p:cNvCxnSpPr/>
            <p:nvPr/>
          </p:nvCxnSpPr>
          <p:spPr bwMode="auto">
            <a:xfrm>
              <a:off x="8446916" y="5585492"/>
              <a:ext cx="1080336" cy="0"/>
            </a:xfrm>
            <a:prstGeom prst="line">
              <a:avLst/>
            </a:prstGeom>
            <a:grpFill/>
            <a:ln w="60325">
              <a:solidFill>
                <a:schemeClr val="accent6">
                  <a:lumMod val="40000"/>
                  <a:lumOff val="60000"/>
                </a:schemeClr>
              </a:solidFill>
              <a:headEnd type="oval" w="sm" len="sm"/>
              <a:tailEnd type="oval" w="sm" len="sm"/>
            </a:ln>
          </p:spPr>
          <p:style>
            <a:lnRef idx="3">
              <a:schemeClr val="accent2"/>
            </a:lnRef>
            <a:fillRef idx="0">
              <a:schemeClr val="accent2"/>
            </a:fillRef>
            <a:effectRef idx="2">
              <a:schemeClr val="accent2"/>
            </a:effectRef>
            <a:fontRef idx="minor">
              <a:schemeClr val="tx1"/>
            </a:fontRef>
          </p:style>
        </p:cxnSp>
        <p:cxnSp>
          <p:nvCxnSpPr>
            <p:cNvPr id="48" name="Straight Connector 47"/>
            <p:cNvCxnSpPr/>
            <p:nvPr/>
          </p:nvCxnSpPr>
          <p:spPr bwMode="auto">
            <a:xfrm>
              <a:off x="7162869" y="6206501"/>
              <a:ext cx="2364381" cy="0"/>
            </a:xfrm>
            <a:prstGeom prst="line">
              <a:avLst/>
            </a:prstGeom>
            <a:grpFill/>
            <a:ln w="60325">
              <a:solidFill>
                <a:schemeClr val="accent6">
                  <a:lumMod val="40000"/>
                  <a:lumOff val="60000"/>
                </a:schemeClr>
              </a:solidFill>
              <a:headEnd type="oval" w="sm" len="sm"/>
              <a:tailEnd type="oval" w="sm" len="sm"/>
            </a:ln>
          </p:spPr>
          <p:style>
            <a:lnRef idx="3">
              <a:schemeClr val="accent2"/>
            </a:lnRef>
            <a:fillRef idx="0">
              <a:schemeClr val="accent2"/>
            </a:fillRef>
            <a:effectRef idx="2">
              <a:schemeClr val="accent2"/>
            </a:effectRef>
            <a:fontRef idx="minor">
              <a:schemeClr val="tx1"/>
            </a:fontRef>
          </p:style>
        </p:cxnSp>
      </p:grpSp>
      <p:grpSp>
        <p:nvGrpSpPr>
          <p:cNvPr id="50" name="Group 49"/>
          <p:cNvGrpSpPr/>
          <p:nvPr/>
        </p:nvGrpSpPr>
        <p:grpSpPr>
          <a:xfrm>
            <a:off x="3205997" y="3581208"/>
            <a:ext cx="845193" cy="653790"/>
            <a:chOff x="1781506" y="2145124"/>
            <a:chExt cx="1707626" cy="1321599"/>
          </a:xfrm>
        </p:grpSpPr>
        <p:grpSp>
          <p:nvGrpSpPr>
            <p:cNvPr id="51" name="Group 50"/>
            <p:cNvGrpSpPr>
              <a:grpSpLocks noChangeAspect="1"/>
            </p:cNvGrpSpPr>
            <p:nvPr/>
          </p:nvGrpSpPr>
          <p:grpSpPr>
            <a:xfrm>
              <a:off x="2359125" y="2145124"/>
              <a:ext cx="1130007" cy="1270737"/>
              <a:chOff x="2048470" y="2505402"/>
              <a:chExt cx="1266230" cy="1384818"/>
            </a:xfrm>
          </p:grpSpPr>
          <p:pic>
            <p:nvPicPr>
              <p:cNvPr id="53" name="Picture 52"/>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2048470" y="2505402"/>
                <a:ext cx="1266230" cy="1384818"/>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390165" y="2640031"/>
                <a:ext cx="828952" cy="828952"/>
              </a:xfrm>
              <a:prstGeom prst="rect">
                <a:avLst/>
              </a:prstGeom>
              <a:scene3d>
                <a:camera prst="orthographicFront">
                  <a:rot lat="21480000" lon="20142000" rev="21180000"/>
                </a:camera>
                <a:lightRig rig="threePt" dir="t"/>
              </a:scene3d>
            </p:spPr>
          </p:pic>
        </p:grpSp>
        <p:pic>
          <p:nvPicPr>
            <p:cNvPr id="52" name="Picture 5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781506" y="2218435"/>
              <a:ext cx="925111" cy="1248288"/>
            </a:xfrm>
            <a:prstGeom prst="rect">
              <a:avLst/>
            </a:prstGeom>
            <a:effectLst>
              <a:softEdge rad="31750"/>
            </a:effectLst>
          </p:spPr>
        </p:pic>
      </p:grpSp>
      <p:grpSp>
        <p:nvGrpSpPr>
          <p:cNvPr id="55" name="Group 54"/>
          <p:cNvGrpSpPr/>
          <p:nvPr/>
        </p:nvGrpSpPr>
        <p:grpSpPr>
          <a:xfrm>
            <a:off x="6012847" y="3826465"/>
            <a:ext cx="867206" cy="600483"/>
            <a:chOff x="1781025" y="6786719"/>
            <a:chExt cx="1795905" cy="1283917"/>
          </a:xfrm>
        </p:grpSpPr>
        <p:pic>
          <p:nvPicPr>
            <p:cNvPr id="56" name="Picture 55"/>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2446923" y="6786719"/>
              <a:ext cx="1130007" cy="1270737"/>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751858" y="6910257"/>
              <a:ext cx="739772" cy="760663"/>
            </a:xfrm>
            <a:prstGeom prst="rect">
              <a:avLst/>
            </a:prstGeom>
            <a:scene3d>
              <a:camera prst="orthographicFront">
                <a:rot lat="21480000" lon="20142000" rev="21180000"/>
              </a:camera>
              <a:lightRig rig="threePt" dir="t"/>
            </a:scene3d>
          </p:spPr>
        </p:pic>
        <p:pic>
          <p:nvPicPr>
            <p:cNvPr id="58" name="Picture 5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781025" y="6796578"/>
              <a:ext cx="1146537" cy="1274058"/>
            </a:xfrm>
            <a:prstGeom prst="rect">
              <a:avLst/>
            </a:prstGeom>
          </p:spPr>
        </p:pic>
      </p:grpSp>
      <p:grpSp>
        <p:nvGrpSpPr>
          <p:cNvPr id="59" name="Group 58"/>
          <p:cNvGrpSpPr/>
          <p:nvPr/>
        </p:nvGrpSpPr>
        <p:grpSpPr>
          <a:xfrm>
            <a:off x="3873962" y="4062122"/>
            <a:ext cx="843449" cy="655493"/>
            <a:chOff x="1699240" y="5707252"/>
            <a:chExt cx="1499612" cy="1165320"/>
          </a:xfrm>
        </p:grpSpPr>
        <p:grpSp>
          <p:nvGrpSpPr>
            <p:cNvPr id="60" name="Group 59"/>
            <p:cNvGrpSpPr/>
            <p:nvPr/>
          </p:nvGrpSpPr>
          <p:grpSpPr>
            <a:xfrm>
              <a:off x="2228699" y="5716544"/>
              <a:ext cx="970153" cy="1056567"/>
              <a:chOff x="2446923" y="6786719"/>
              <a:chExt cx="1130007" cy="1270737"/>
            </a:xfrm>
          </p:grpSpPr>
          <p:pic>
            <p:nvPicPr>
              <p:cNvPr id="62" name="Picture 61"/>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2446923" y="6786719"/>
                <a:ext cx="1130007" cy="1270737"/>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751858" y="6910257"/>
                <a:ext cx="739772" cy="760663"/>
              </a:xfrm>
              <a:prstGeom prst="rect">
                <a:avLst/>
              </a:prstGeom>
              <a:scene3d>
                <a:camera prst="orthographicFront">
                  <a:rot lat="21480000" lon="20142000" rev="21180000"/>
                </a:camera>
                <a:lightRig rig="threePt" dir="t"/>
              </a:scene3d>
            </p:spPr>
          </p:pic>
        </p:grpSp>
        <p:pic>
          <p:nvPicPr>
            <p:cNvPr id="61" name="Picture 6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699240" y="5707252"/>
              <a:ext cx="1048684" cy="1165320"/>
            </a:xfrm>
            <a:prstGeom prst="rect">
              <a:avLst/>
            </a:prstGeom>
          </p:spPr>
        </p:pic>
      </p:grpSp>
      <p:sp>
        <p:nvSpPr>
          <p:cNvPr id="69" name="Rectangle 68"/>
          <p:cNvSpPr/>
          <p:nvPr/>
        </p:nvSpPr>
        <p:spPr bwMode="auto">
          <a:xfrm>
            <a:off x="7657521" y="838355"/>
            <a:ext cx="669459" cy="3967603"/>
          </a:xfrm>
          <a:prstGeom prst="rect">
            <a:avLst/>
          </a:prstGeom>
          <a:solidFill>
            <a:schemeClr val="accent6">
              <a:lumMod val="75000"/>
            </a:schemeClr>
          </a:solidFill>
          <a:ln w="25400" cap="flat" cmpd="sng" algn="ctr">
            <a:solidFill>
              <a:schemeClr val="accent6">
                <a:lumMod val="75000"/>
              </a:schemeClr>
            </a:solidFill>
            <a:prstDash val="solid"/>
            <a:round/>
            <a:headEnd type="none" w="med" len="med"/>
            <a:tailEnd type="none" w="med" len="med"/>
          </a:ln>
          <a:effectLst/>
        </p:spPr>
        <p:txBody>
          <a:bodyPr vert="vert270" wrap="square" lIns="68525" tIns="34261" rIns="68525" bIns="34261" numCol="1" spcCol="0" rtlCol="0" anchor="ctr" anchorCtr="0" compatLnSpc="1">
            <a:prstTxWarp prst="textNoShape">
              <a:avLst/>
            </a:prstTxWarp>
          </a:bodyPr>
          <a:lstStyle/>
          <a:p>
            <a:pPr algn="ctr"/>
            <a:r>
              <a:rPr lang="en-US" sz="2000" dirty="0">
                <a:solidFill>
                  <a:schemeClr val="bg1"/>
                </a:solidFill>
                <a:latin typeface="Artifakt ElementOfc" panose="020B0504020101020102" pitchFamily="34" charset="0"/>
                <a:cs typeface="Artifakt ElementOfc" panose="020B0504020101020102" pitchFamily="34" charset="0"/>
              </a:rPr>
              <a:t>A360 Collaboration for Revit</a:t>
            </a:r>
          </a:p>
        </p:txBody>
      </p:sp>
      <p:cxnSp>
        <p:nvCxnSpPr>
          <p:cNvPr id="70" name="Straight Connector 69"/>
          <p:cNvCxnSpPr/>
          <p:nvPr/>
        </p:nvCxnSpPr>
        <p:spPr bwMode="auto">
          <a:xfrm>
            <a:off x="4052660" y="3789256"/>
            <a:ext cx="3604861" cy="0"/>
          </a:xfrm>
          <a:prstGeom prst="line">
            <a:avLst/>
          </a:prstGeom>
          <a:solidFill>
            <a:schemeClr val="accent2">
              <a:lumMod val="20000"/>
              <a:lumOff val="80000"/>
            </a:schemeClr>
          </a:solidFill>
          <a:ln w="60325">
            <a:solidFill>
              <a:schemeClr val="accent6">
                <a:lumMod val="75000"/>
              </a:schemeClr>
            </a:solidFill>
            <a:headEnd type="oval" w="sm" len="sm"/>
            <a:tailEnd type="oval" w="sm" len="sm"/>
          </a:ln>
        </p:spPr>
        <p:style>
          <a:lnRef idx="3">
            <a:schemeClr val="accent2"/>
          </a:lnRef>
          <a:fillRef idx="0">
            <a:schemeClr val="accent2"/>
          </a:fillRef>
          <a:effectRef idx="2">
            <a:schemeClr val="accent2"/>
          </a:effectRef>
          <a:fontRef idx="minor">
            <a:schemeClr val="tx1"/>
          </a:fontRef>
        </p:style>
      </p:cxnSp>
      <p:cxnSp>
        <p:nvCxnSpPr>
          <p:cNvPr id="71" name="Straight Connector 70"/>
          <p:cNvCxnSpPr/>
          <p:nvPr/>
        </p:nvCxnSpPr>
        <p:spPr bwMode="auto">
          <a:xfrm>
            <a:off x="4710946" y="4348158"/>
            <a:ext cx="2949990" cy="0"/>
          </a:xfrm>
          <a:prstGeom prst="line">
            <a:avLst/>
          </a:prstGeom>
          <a:solidFill>
            <a:schemeClr val="accent2">
              <a:lumMod val="20000"/>
              <a:lumOff val="80000"/>
            </a:schemeClr>
          </a:solidFill>
          <a:ln w="60325">
            <a:solidFill>
              <a:schemeClr val="accent6">
                <a:lumMod val="75000"/>
              </a:schemeClr>
            </a:solidFill>
            <a:headEnd type="oval" w="sm" len="sm"/>
            <a:tailEnd type="oval" w="sm" len="sm"/>
          </a:ln>
        </p:spPr>
        <p:style>
          <a:lnRef idx="3">
            <a:schemeClr val="accent2"/>
          </a:lnRef>
          <a:fillRef idx="0">
            <a:schemeClr val="accent2"/>
          </a:fillRef>
          <a:effectRef idx="2">
            <a:schemeClr val="accent2"/>
          </a:effectRef>
          <a:fontRef idx="minor">
            <a:schemeClr val="tx1"/>
          </a:fontRef>
        </p:style>
      </p:cxnSp>
      <p:cxnSp>
        <p:nvCxnSpPr>
          <p:cNvPr id="73" name="Straight Connector 72"/>
          <p:cNvCxnSpPr/>
          <p:nvPr/>
        </p:nvCxnSpPr>
        <p:spPr bwMode="auto">
          <a:xfrm>
            <a:off x="6847354" y="4068703"/>
            <a:ext cx="810173" cy="0"/>
          </a:xfrm>
          <a:prstGeom prst="line">
            <a:avLst/>
          </a:prstGeom>
          <a:solidFill>
            <a:schemeClr val="accent2">
              <a:lumMod val="20000"/>
              <a:lumOff val="80000"/>
            </a:schemeClr>
          </a:solidFill>
          <a:ln w="60325">
            <a:solidFill>
              <a:schemeClr val="accent6">
                <a:lumMod val="75000"/>
              </a:schemeClr>
            </a:solidFill>
            <a:headEnd type="oval" w="sm" len="sm"/>
            <a:tailEnd type="oval" w="sm" len="sm"/>
          </a:ln>
        </p:spPr>
        <p:style>
          <a:lnRef idx="3">
            <a:schemeClr val="accent2"/>
          </a:lnRef>
          <a:fillRef idx="0">
            <a:schemeClr val="accent2"/>
          </a:fillRef>
          <a:effectRef idx="2">
            <a:schemeClr val="accent2"/>
          </a:effectRef>
          <a:fontRef idx="minor">
            <a:schemeClr val="tx1"/>
          </a:fontRef>
        </p:style>
      </p:cxnSp>
      <p:cxnSp>
        <p:nvCxnSpPr>
          <p:cNvPr id="74" name="Straight Connector 73"/>
          <p:cNvCxnSpPr/>
          <p:nvPr/>
        </p:nvCxnSpPr>
        <p:spPr bwMode="auto">
          <a:xfrm>
            <a:off x="5884413" y="4534460"/>
            <a:ext cx="1773113" cy="0"/>
          </a:xfrm>
          <a:prstGeom prst="line">
            <a:avLst/>
          </a:prstGeom>
          <a:solidFill>
            <a:schemeClr val="accent2">
              <a:lumMod val="20000"/>
              <a:lumOff val="80000"/>
            </a:schemeClr>
          </a:solidFill>
          <a:ln w="60325">
            <a:solidFill>
              <a:schemeClr val="accent6">
                <a:lumMod val="75000"/>
              </a:schemeClr>
            </a:solidFill>
            <a:headEnd type="oval" w="sm" len="sm"/>
            <a:tailEnd type="oval" w="sm" len="sm"/>
          </a:ln>
        </p:spPr>
        <p:style>
          <a:lnRef idx="3">
            <a:schemeClr val="accent2"/>
          </a:lnRef>
          <a:fillRef idx="0">
            <a:schemeClr val="accent2"/>
          </a:fillRef>
          <a:effectRef idx="2">
            <a:schemeClr val="accent2"/>
          </a:effectRef>
          <a:fontRef idx="minor">
            <a:schemeClr val="tx1"/>
          </a:fontRef>
        </p:style>
      </p:cxnSp>
      <p:grpSp>
        <p:nvGrpSpPr>
          <p:cNvPr id="64" name="Group 63"/>
          <p:cNvGrpSpPr/>
          <p:nvPr/>
        </p:nvGrpSpPr>
        <p:grpSpPr>
          <a:xfrm>
            <a:off x="5097074" y="4139861"/>
            <a:ext cx="789247" cy="647785"/>
            <a:chOff x="1900219" y="6851552"/>
            <a:chExt cx="1403243" cy="1151617"/>
          </a:xfrm>
        </p:grpSpPr>
        <p:grpSp>
          <p:nvGrpSpPr>
            <p:cNvPr id="65" name="Group 64"/>
            <p:cNvGrpSpPr/>
            <p:nvPr/>
          </p:nvGrpSpPr>
          <p:grpSpPr>
            <a:xfrm>
              <a:off x="2333309" y="6913102"/>
              <a:ext cx="970153" cy="1056567"/>
              <a:chOff x="2495891" y="6761439"/>
              <a:chExt cx="1130007" cy="1270737"/>
            </a:xfrm>
          </p:grpSpPr>
          <p:pic>
            <p:nvPicPr>
              <p:cNvPr id="67" name="Picture 66"/>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2495891" y="6761439"/>
                <a:ext cx="1130007" cy="1270737"/>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00826" y="6884977"/>
                <a:ext cx="739772" cy="760663"/>
              </a:xfrm>
              <a:prstGeom prst="rect">
                <a:avLst/>
              </a:prstGeom>
              <a:scene3d>
                <a:camera prst="orthographicFront">
                  <a:rot lat="21480000" lon="20142000" rev="21180000"/>
                </a:camera>
                <a:lightRig rig="threePt" dir="t"/>
              </a:scene3d>
            </p:spPr>
          </p:pic>
        </p:grpSp>
        <p:pic>
          <p:nvPicPr>
            <p:cNvPr id="66" name="Picture 6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00219" y="6851552"/>
              <a:ext cx="787425" cy="1151617"/>
            </a:xfrm>
            <a:prstGeom prst="rect">
              <a:avLst/>
            </a:prstGeom>
            <a:effectLst>
              <a:softEdge rad="31750"/>
            </a:effectLst>
          </p:spPr>
        </p:pic>
      </p:grpSp>
      <p:sp>
        <p:nvSpPr>
          <p:cNvPr id="75" name="Prostokąt 2"/>
          <p:cNvSpPr/>
          <p:nvPr/>
        </p:nvSpPr>
        <p:spPr>
          <a:xfrm>
            <a:off x="2565379" y="107920"/>
            <a:ext cx="3649699" cy="544371"/>
          </a:xfrm>
          <a:prstGeom prst="rect">
            <a:avLst/>
          </a:prstGeom>
          <a:noFill/>
        </p:spPr>
        <p:txBody>
          <a:bodyPr wrap="none" lIns="51426" tIns="25713" rIns="51426" bIns="25713">
            <a:spAutoFit/>
          </a:bodyPr>
          <a:lstStyle/>
          <a:p>
            <a:pPr algn="ctr"/>
            <a:r>
              <a:rPr lang="pl-PL" sz="3200" b="1" dirty="0">
                <a:solidFill>
                  <a:schemeClr val="accent6">
                    <a:lumMod val="75000"/>
                  </a:schemeClr>
                </a:solidFill>
                <a:latin typeface="Calibri" panose="020F0502020204030204" pitchFamily="34" charset="0"/>
                <a:ea typeface="Arial" panose="020B0604020202020204" pitchFamily="34" charset="0"/>
                <a:cs typeface="Arial" panose="020B0604020202020204" pitchFamily="34" charset="0"/>
              </a:rPr>
              <a:t>SCENARIUSZE PRACY</a:t>
            </a:r>
          </a:p>
        </p:txBody>
      </p:sp>
    </p:spTree>
    <p:extLst>
      <p:ext uri="{BB962C8B-B14F-4D97-AF65-F5344CB8AC3E}">
        <p14:creationId xmlns:p14="http://schemas.microsoft.com/office/powerpoint/2010/main" val="1597384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par>
                                <p:cTn id="37" presetID="10"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par>
                                <p:cTn id="40" presetID="10" presetClass="entr" presetSubtype="0"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par>
                                <p:cTn id="43" presetID="10" presetClass="entr" presetSubtype="0"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par>
                                <p:cTn id="46" presetID="10" presetClass="entr" presetSubtype="0" fill="hold"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500"/>
                                        <p:tgtEl>
                                          <p:spTgt spid="32"/>
                                        </p:tgtEl>
                                      </p:cBhvr>
                                    </p:animEffect>
                                  </p:childTnLst>
                                </p:cTn>
                              </p:par>
                              <p:par>
                                <p:cTn id="49" presetID="10" presetClass="entr" presetSubtype="0" fill="hold"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500"/>
                                        <p:tgtEl>
                                          <p:spTgt spid="36"/>
                                        </p:tgtEl>
                                      </p:cBhvr>
                                    </p:animEffect>
                                  </p:childTnLst>
                                </p:cTn>
                              </p:par>
                              <p:par>
                                <p:cTn id="52" presetID="10" presetClass="entr" presetSubtype="0" fill="hold"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fade">
                                      <p:cBhvr>
                                        <p:cTn id="54" dur="500"/>
                                        <p:tgtEl>
                                          <p:spTgt spid="40"/>
                                        </p:tgtEl>
                                      </p:cBhvr>
                                    </p:animEffect>
                                  </p:childTnLst>
                                </p:cTn>
                              </p:par>
                              <p:par>
                                <p:cTn id="55" presetID="10" presetClass="entr" presetSubtype="0" fill="hold" nodeType="with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fade">
                                      <p:cBhvr>
                                        <p:cTn id="57" dur="500"/>
                                        <p:tgtEl>
                                          <p:spTgt spid="41"/>
                                        </p:tgtEl>
                                      </p:cBhvr>
                                    </p:animEffect>
                                  </p:childTnLst>
                                </p:cTn>
                              </p:par>
                              <p:par>
                                <p:cTn id="58" presetID="10" presetClass="entr" presetSubtype="0" fill="hold" nodeType="withEffect">
                                  <p:stCondLst>
                                    <p:cond delay="0"/>
                                  </p:stCondLst>
                                  <p:childTnLst>
                                    <p:set>
                                      <p:cBhvr>
                                        <p:cTn id="59" dur="1" fill="hold">
                                          <p:stCondLst>
                                            <p:cond delay="0"/>
                                          </p:stCondLst>
                                        </p:cTn>
                                        <p:tgtEl>
                                          <p:spTgt spid="42"/>
                                        </p:tgtEl>
                                        <p:attrNameLst>
                                          <p:attrName>style.visibility</p:attrName>
                                        </p:attrNameLst>
                                      </p:cBhvr>
                                      <p:to>
                                        <p:strVal val="visible"/>
                                      </p:to>
                                    </p:set>
                                    <p:animEffect transition="in" filter="fade">
                                      <p:cBhvr>
                                        <p:cTn id="60" dur="500"/>
                                        <p:tgtEl>
                                          <p:spTgt spid="42"/>
                                        </p:tgtEl>
                                      </p:cBhvr>
                                    </p:animEffect>
                                  </p:childTnLst>
                                </p:cTn>
                              </p:par>
                            </p:childTnLst>
                          </p:cTn>
                        </p:par>
                        <p:par>
                          <p:cTn id="61" fill="hold">
                            <p:stCondLst>
                              <p:cond delay="1000"/>
                            </p:stCondLst>
                            <p:childTnLst>
                              <p:par>
                                <p:cTn id="62" presetID="10" presetClass="entr" presetSubtype="0" fill="hold" grpId="0" nodeType="after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500"/>
                                        <p:tgtEl>
                                          <p:spTgt spid="2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fade">
                                      <p:cBhvr>
                                        <p:cTn id="69" dur="500"/>
                                        <p:tgtEl>
                                          <p:spTgt spid="43"/>
                                        </p:tgtEl>
                                      </p:cBhvr>
                                    </p:animEffect>
                                  </p:childTnLst>
                                </p:cTn>
                              </p:par>
                            </p:childTnLst>
                          </p:cTn>
                        </p:par>
                        <p:par>
                          <p:cTn id="70" fill="hold">
                            <p:stCondLst>
                              <p:cond delay="500"/>
                            </p:stCondLst>
                            <p:childTnLst>
                              <p:par>
                                <p:cTn id="71" presetID="10" presetClass="entr" presetSubtype="0" fill="hold" nodeType="afterEffect">
                                  <p:stCondLst>
                                    <p:cond delay="0"/>
                                  </p:stCondLst>
                                  <p:childTnLst>
                                    <p:set>
                                      <p:cBhvr>
                                        <p:cTn id="72" dur="1" fill="hold">
                                          <p:stCondLst>
                                            <p:cond delay="0"/>
                                          </p:stCondLst>
                                        </p:cTn>
                                        <p:tgtEl>
                                          <p:spTgt spid="50"/>
                                        </p:tgtEl>
                                        <p:attrNameLst>
                                          <p:attrName>style.visibility</p:attrName>
                                        </p:attrNameLst>
                                      </p:cBhvr>
                                      <p:to>
                                        <p:strVal val="visible"/>
                                      </p:to>
                                    </p:set>
                                    <p:animEffect transition="in" filter="fade">
                                      <p:cBhvr>
                                        <p:cTn id="73" dur="500"/>
                                        <p:tgtEl>
                                          <p:spTgt spid="50"/>
                                        </p:tgtEl>
                                      </p:cBhvr>
                                    </p:animEffect>
                                  </p:childTnLst>
                                </p:cTn>
                              </p:par>
                              <p:par>
                                <p:cTn id="74" presetID="10" presetClass="entr" presetSubtype="0" fill="hold" nodeType="withEffect">
                                  <p:stCondLst>
                                    <p:cond delay="0"/>
                                  </p:stCondLst>
                                  <p:childTnLst>
                                    <p:set>
                                      <p:cBhvr>
                                        <p:cTn id="75" dur="1" fill="hold">
                                          <p:stCondLst>
                                            <p:cond delay="0"/>
                                          </p:stCondLst>
                                        </p:cTn>
                                        <p:tgtEl>
                                          <p:spTgt spid="55"/>
                                        </p:tgtEl>
                                        <p:attrNameLst>
                                          <p:attrName>style.visibility</p:attrName>
                                        </p:attrNameLst>
                                      </p:cBhvr>
                                      <p:to>
                                        <p:strVal val="visible"/>
                                      </p:to>
                                    </p:set>
                                    <p:animEffect transition="in" filter="fade">
                                      <p:cBhvr>
                                        <p:cTn id="76" dur="500"/>
                                        <p:tgtEl>
                                          <p:spTgt spid="55"/>
                                        </p:tgtEl>
                                      </p:cBhvr>
                                    </p:animEffect>
                                  </p:childTnLst>
                                </p:cTn>
                              </p:par>
                              <p:par>
                                <p:cTn id="77" presetID="10" presetClass="entr" presetSubtype="0" fill="hold" nodeType="withEffect">
                                  <p:stCondLst>
                                    <p:cond delay="0"/>
                                  </p:stCondLst>
                                  <p:childTnLst>
                                    <p:set>
                                      <p:cBhvr>
                                        <p:cTn id="78" dur="1" fill="hold">
                                          <p:stCondLst>
                                            <p:cond delay="0"/>
                                          </p:stCondLst>
                                        </p:cTn>
                                        <p:tgtEl>
                                          <p:spTgt spid="59"/>
                                        </p:tgtEl>
                                        <p:attrNameLst>
                                          <p:attrName>style.visibility</p:attrName>
                                        </p:attrNameLst>
                                      </p:cBhvr>
                                      <p:to>
                                        <p:strVal val="visible"/>
                                      </p:to>
                                    </p:set>
                                    <p:animEffect transition="in" filter="fade">
                                      <p:cBhvr>
                                        <p:cTn id="79" dur="500"/>
                                        <p:tgtEl>
                                          <p:spTgt spid="59"/>
                                        </p:tgtEl>
                                      </p:cBhvr>
                                    </p:animEffect>
                                  </p:childTnLst>
                                </p:cTn>
                              </p:par>
                              <p:par>
                                <p:cTn id="80" presetID="10" presetClass="entr" presetSubtype="0" fill="hold" nodeType="withEffect">
                                  <p:stCondLst>
                                    <p:cond delay="0"/>
                                  </p:stCondLst>
                                  <p:childTnLst>
                                    <p:set>
                                      <p:cBhvr>
                                        <p:cTn id="81" dur="1" fill="hold">
                                          <p:stCondLst>
                                            <p:cond delay="0"/>
                                          </p:stCondLst>
                                        </p:cTn>
                                        <p:tgtEl>
                                          <p:spTgt spid="64"/>
                                        </p:tgtEl>
                                        <p:attrNameLst>
                                          <p:attrName>style.visibility</p:attrName>
                                        </p:attrNameLst>
                                      </p:cBhvr>
                                      <p:to>
                                        <p:strVal val="visible"/>
                                      </p:to>
                                    </p:set>
                                    <p:animEffect transition="in" filter="fade">
                                      <p:cBhvr>
                                        <p:cTn id="82" dur="500"/>
                                        <p:tgtEl>
                                          <p:spTgt spid="64"/>
                                        </p:tgtEl>
                                      </p:cBhvr>
                                    </p:animEffect>
                                  </p:childTnLst>
                                </p:cTn>
                              </p:par>
                              <p:par>
                                <p:cTn id="83" presetID="10" presetClass="entr" presetSubtype="0" fill="hold" nodeType="withEffect">
                                  <p:stCondLst>
                                    <p:cond delay="0"/>
                                  </p:stCondLst>
                                  <p:childTnLst>
                                    <p:set>
                                      <p:cBhvr>
                                        <p:cTn id="84" dur="1" fill="hold">
                                          <p:stCondLst>
                                            <p:cond delay="0"/>
                                          </p:stCondLst>
                                        </p:cTn>
                                        <p:tgtEl>
                                          <p:spTgt spid="70"/>
                                        </p:tgtEl>
                                        <p:attrNameLst>
                                          <p:attrName>style.visibility</p:attrName>
                                        </p:attrNameLst>
                                      </p:cBhvr>
                                      <p:to>
                                        <p:strVal val="visible"/>
                                      </p:to>
                                    </p:set>
                                    <p:animEffect transition="in" filter="fade">
                                      <p:cBhvr>
                                        <p:cTn id="85" dur="500"/>
                                        <p:tgtEl>
                                          <p:spTgt spid="70"/>
                                        </p:tgtEl>
                                      </p:cBhvr>
                                    </p:animEffect>
                                  </p:childTnLst>
                                </p:cTn>
                              </p:par>
                              <p:par>
                                <p:cTn id="86" presetID="10" presetClass="entr" presetSubtype="0" fill="hold" nodeType="withEffect">
                                  <p:stCondLst>
                                    <p:cond delay="0"/>
                                  </p:stCondLst>
                                  <p:childTnLst>
                                    <p:set>
                                      <p:cBhvr>
                                        <p:cTn id="87" dur="1" fill="hold">
                                          <p:stCondLst>
                                            <p:cond delay="0"/>
                                          </p:stCondLst>
                                        </p:cTn>
                                        <p:tgtEl>
                                          <p:spTgt spid="73"/>
                                        </p:tgtEl>
                                        <p:attrNameLst>
                                          <p:attrName>style.visibility</p:attrName>
                                        </p:attrNameLst>
                                      </p:cBhvr>
                                      <p:to>
                                        <p:strVal val="visible"/>
                                      </p:to>
                                    </p:set>
                                    <p:animEffect transition="in" filter="fade">
                                      <p:cBhvr>
                                        <p:cTn id="88" dur="500"/>
                                        <p:tgtEl>
                                          <p:spTgt spid="73"/>
                                        </p:tgtEl>
                                      </p:cBhvr>
                                    </p:animEffect>
                                  </p:childTnLst>
                                </p:cTn>
                              </p:par>
                              <p:par>
                                <p:cTn id="89" presetID="10" presetClass="entr" presetSubtype="0" fill="hold" nodeType="withEffect">
                                  <p:stCondLst>
                                    <p:cond delay="0"/>
                                  </p:stCondLst>
                                  <p:childTnLst>
                                    <p:set>
                                      <p:cBhvr>
                                        <p:cTn id="90" dur="1" fill="hold">
                                          <p:stCondLst>
                                            <p:cond delay="0"/>
                                          </p:stCondLst>
                                        </p:cTn>
                                        <p:tgtEl>
                                          <p:spTgt spid="71"/>
                                        </p:tgtEl>
                                        <p:attrNameLst>
                                          <p:attrName>style.visibility</p:attrName>
                                        </p:attrNameLst>
                                      </p:cBhvr>
                                      <p:to>
                                        <p:strVal val="visible"/>
                                      </p:to>
                                    </p:set>
                                    <p:animEffect transition="in" filter="fade">
                                      <p:cBhvr>
                                        <p:cTn id="91" dur="500"/>
                                        <p:tgtEl>
                                          <p:spTgt spid="71"/>
                                        </p:tgtEl>
                                      </p:cBhvr>
                                    </p:animEffect>
                                  </p:childTnLst>
                                </p:cTn>
                              </p:par>
                              <p:par>
                                <p:cTn id="92" presetID="10" presetClass="entr" presetSubtype="0" fill="hold" nodeType="withEffect">
                                  <p:stCondLst>
                                    <p:cond delay="0"/>
                                  </p:stCondLst>
                                  <p:childTnLst>
                                    <p:set>
                                      <p:cBhvr>
                                        <p:cTn id="93" dur="1" fill="hold">
                                          <p:stCondLst>
                                            <p:cond delay="0"/>
                                          </p:stCondLst>
                                        </p:cTn>
                                        <p:tgtEl>
                                          <p:spTgt spid="74"/>
                                        </p:tgtEl>
                                        <p:attrNameLst>
                                          <p:attrName>style.visibility</p:attrName>
                                        </p:attrNameLst>
                                      </p:cBhvr>
                                      <p:to>
                                        <p:strVal val="visible"/>
                                      </p:to>
                                    </p:set>
                                    <p:animEffect transition="in" filter="fade">
                                      <p:cBhvr>
                                        <p:cTn id="94" dur="500"/>
                                        <p:tgtEl>
                                          <p:spTgt spid="74"/>
                                        </p:tgtEl>
                                      </p:cBhvr>
                                    </p:animEffect>
                                  </p:childTnLst>
                                </p:cTn>
                              </p:par>
                            </p:childTnLst>
                          </p:cTn>
                        </p:par>
                      </p:childTnLst>
                    </p:cTn>
                  </p:par>
                  <p:par>
                    <p:cTn id="95" fill="hold">
                      <p:stCondLst>
                        <p:cond delay="indefinite"/>
                      </p:stCondLst>
                      <p:childTnLst>
                        <p:par>
                          <p:cTn id="96" fill="hold">
                            <p:stCondLst>
                              <p:cond delay="0"/>
                            </p:stCondLst>
                            <p:childTnLst>
                              <p:par>
                                <p:cTn id="97" presetID="2" presetClass="entr" presetSubtype="2" fill="hold" grpId="0" nodeType="clickEffect">
                                  <p:stCondLst>
                                    <p:cond delay="0"/>
                                  </p:stCondLst>
                                  <p:childTnLst>
                                    <p:set>
                                      <p:cBhvr>
                                        <p:cTn id="98" dur="1" fill="hold">
                                          <p:stCondLst>
                                            <p:cond delay="0"/>
                                          </p:stCondLst>
                                        </p:cTn>
                                        <p:tgtEl>
                                          <p:spTgt spid="69"/>
                                        </p:tgtEl>
                                        <p:attrNameLst>
                                          <p:attrName>style.visibility</p:attrName>
                                        </p:attrNameLst>
                                      </p:cBhvr>
                                      <p:to>
                                        <p:strVal val="visible"/>
                                      </p:to>
                                    </p:set>
                                    <p:anim calcmode="lin" valueType="num">
                                      <p:cBhvr additive="base">
                                        <p:cTn id="99" dur="500" fill="hold"/>
                                        <p:tgtEl>
                                          <p:spTgt spid="69"/>
                                        </p:tgtEl>
                                        <p:attrNameLst>
                                          <p:attrName>ppt_x</p:attrName>
                                        </p:attrNameLst>
                                      </p:cBhvr>
                                      <p:tavLst>
                                        <p:tav tm="0">
                                          <p:val>
                                            <p:strVal val="1+#ppt_w/2"/>
                                          </p:val>
                                        </p:tav>
                                        <p:tav tm="100000">
                                          <p:val>
                                            <p:strVal val="#ppt_x"/>
                                          </p:val>
                                        </p:tav>
                                      </p:tavLst>
                                    </p:anim>
                                    <p:anim calcmode="lin" valueType="num">
                                      <p:cBhvr additive="base">
                                        <p:cTn id="100" dur="500" fill="hold"/>
                                        <p:tgtEl>
                                          <p:spTgt spid="6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1" grpId="0"/>
      <p:bldP spid="22" grpId="0" animBg="1"/>
      <p:bldP spid="23" grpId="0"/>
      <p:bldP spid="69"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8"/>
          <p:cNvSpPr>
            <a:spLocks noChangeArrowheads="1"/>
          </p:cNvSpPr>
          <p:nvPr/>
        </p:nvSpPr>
        <p:spPr bwMode="auto">
          <a:xfrm>
            <a:off x="346318" y="1447937"/>
            <a:ext cx="6416392" cy="342900"/>
          </a:xfrm>
          <a:prstGeom prst="roundRect">
            <a:avLst>
              <a:gd name="adj" fmla="val 16667"/>
            </a:avLst>
          </a:prstGeom>
          <a:solidFill>
            <a:schemeClr val="accent4"/>
          </a:solidFill>
          <a:ln w="9525" algn="ctr">
            <a:noFill/>
            <a:round/>
            <a:headEnd/>
            <a:tailEnd/>
          </a:ln>
        </p:spPr>
        <p:txBody>
          <a:bodyPr wrap="none" lIns="68564" tIns="34282" rIns="68564" bIns="34282" anchor="ctr"/>
          <a:lstStyle>
            <a:defPPr>
              <a:defRPr lang="en-US"/>
            </a:defPPr>
            <a:lvl1pPr algn="ctr" rtl="0" fontAlgn="base">
              <a:spcBef>
                <a:spcPct val="0"/>
              </a:spcBef>
              <a:spcAft>
                <a:spcPct val="0"/>
              </a:spcAft>
              <a:defRPr sz="600" b="1" kern="1200">
                <a:solidFill>
                  <a:schemeClr val="tx1"/>
                </a:solidFill>
                <a:latin typeface="Arial" charset="0"/>
                <a:ea typeface="+mn-ea"/>
                <a:cs typeface="Arial" charset="0"/>
              </a:defRPr>
            </a:lvl1pPr>
            <a:lvl2pPr marL="457200" algn="ctr" rtl="0" fontAlgn="base">
              <a:spcBef>
                <a:spcPct val="0"/>
              </a:spcBef>
              <a:spcAft>
                <a:spcPct val="0"/>
              </a:spcAft>
              <a:defRPr sz="600" b="1" kern="1200">
                <a:solidFill>
                  <a:schemeClr val="tx1"/>
                </a:solidFill>
                <a:latin typeface="Arial" charset="0"/>
                <a:ea typeface="+mn-ea"/>
                <a:cs typeface="Arial" charset="0"/>
              </a:defRPr>
            </a:lvl2pPr>
            <a:lvl3pPr marL="914400" algn="ctr" rtl="0" fontAlgn="base">
              <a:spcBef>
                <a:spcPct val="0"/>
              </a:spcBef>
              <a:spcAft>
                <a:spcPct val="0"/>
              </a:spcAft>
              <a:defRPr sz="600" b="1" kern="1200">
                <a:solidFill>
                  <a:schemeClr val="tx1"/>
                </a:solidFill>
                <a:latin typeface="Arial" charset="0"/>
                <a:ea typeface="+mn-ea"/>
                <a:cs typeface="Arial" charset="0"/>
              </a:defRPr>
            </a:lvl3pPr>
            <a:lvl4pPr marL="1371600" algn="ctr" rtl="0" fontAlgn="base">
              <a:spcBef>
                <a:spcPct val="0"/>
              </a:spcBef>
              <a:spcAft>
                <a:spcPct val="0"/>
              </a:spcAft>
              <a:defRPr sz="600" b="1" kern="1200">
                <a:solidFill>
                  <a:schemeClr val="tx1"/>
                </a:solidFill>
                <a:latin typeface="Arial" charset="0"/>
                <a:ea typeface="+mn-ea"/>
                <a:cs typeface="Arial" charset="0"/>
              </a:defRPr>
            </a:lvl4pPr>
            <a:lvl5pPr marL="1828800" algn="ctr" rtl="0" fontAlgn="base">
              <a:spcBef>
                <a:spcPct val="0"/>
              </a:spcBef>
              <a:spcAft>
                <a:spcPct val="0"/>
              </a:spcAft>
              <a:defRPr sz="600" b="1" kern="1200">
                <a:solidFill>
                  <a:schemeClr val="tx1"/>
                </a:solidFill>
                <a:latin typeface="Arial" charset="0"/>
                <a:ea typeface="+mn-ea"/>
                <a:cs typeface="Arial" charset="0"/>
              </a:defRPr>
            </a:lvl5pPr>
            <a:lvl6pPr marL="2286000" algn="l" defTabSz="914400" rtl="0" eaLnBrk="1" latinLnBrk="0" hangingPunct="1">
              <a:defRPr sz="600" b="1" kern="1200">
                <a:solidFill>
                  <a:schemeClr val="tx1"/>
                </a:solidFill>
                <a:latin typeface="Arial" charset="0"/>
                <a:ea typeface="+mn-ea"/>
                <a:cs typeface="Arial" charset="0"/>
              </a:defRPr>
            </a:lvl6pPr>
            <a:lvl7pPr marL="2743200" algn="l" defTabSz="914400" rtl="0" eaLnBrk="1" latinLnBrk="0" hangingPunct="1">
              <a:defRPr sz="600" b="1" kern="1200">
                <a:solidFill>
                  <a:schemeClr val="tx1"/>
                </a:solidFill>
                <a:latin typeface="Arial" charset="0"/>
                <a:ea typeface="+mn-ea"/>
                <a:cs typeface="Arial" charset="0"/>
              </a:defRPr>
            </a:lvl7pPr>
            <a:lvl8pPr marL="3200400" algn="l" defTabSz="914400" rtl="0" eaLnBrk="1" latinLnBrk="0" hangingPunct="1">
              <a:defRPr sz="600" b="1" kern="1200">
                <a:solidFill>
                  <a:schemeClr val="tx1"/>
                </a:solidFill>
                <a:latin typeface="Arial" charset="0"/>
                <a:ea typeface="+mn-ea"/>
                <a:cs typeface="Arial" charset="0"/>
              </a:defRPr>
            </a:lvl8pPr>
            <a:lvl9pPr marL="3657600" algn="l" defTabSz="914400" rtl="0" eaLnBrk="1" latinLnBrk="0" hangingPunct="1">
              <a:defRPr sz="600" b="1" kern="1200">
                <a:solidFill>
                  <a:schemeClr val="tx1"/>
                </a:solidFill>
                <a:latin typeface="Arial" charset="0"/>
                <a:ea typeface="+mn-ea"/>
                <a:cs typeface="Arial" charset="0"/>
              </a:defRPr>
            </a:lvl9pPr>
          </a:lstStyle>
          <a:p>
            <a:endParaRPr lang="en-US" sz="450">
              <a:solidFill>
                <a:srgbClr val="000000"/>
              </a:solidFill>
            </a:endParaRPr>
          </a:p>
        </p:txBody>
      </p:sp>
      <p:sp>
        <p:nvSpPr>
          <p:cNvPr id="6150" name="Rectangle 6"/>
          <p:cNvSpPr>
            <a:spLocks noGrp="1" noChangeArrowheads="1"/>
          </p:cNvSpPr>
          <p:nvPr>
            <p:ph type="title"/>
          </p:nvPr>
        </p:nvSpPr>
        <p:spPr/>
        <p:txBody>
          <a:bodyPr/>
          <a:lstStyle/>
          <a:p>
            <a:r>
              <a:rPr lang="en-US" dirty="0"/>
              <a:t>BIM 360 Field:  </a:t>
            </a:r>
            <a:r>
              <a:rPr lang="pl-PL" dirty="0"/>
              <a:t>Aplikacja na Ipad’a</a:t>
            </a:r>
            <a:endParaRPr lang="en-US" dirty="0"/>
          </a:p>
        </p:txBody>
      </p:sp>
      <p:pic>
        <p:nvPicPr>
          <p:cNvPr id="6152" name="Picture 9" descr="2 men on site copy" hidden="1"/>
          <p:cNvPicPr>
            <a:picLocks noChangeAspect="1" noChangeArrowheads="1"/>
          </p:cNvPicPr>
          <p:nvPr>
            <p:custDataLst>
              <p:tags r:id="rId1"/>
            </p:custDataLst>
          </p:nvPr>
        </p:nvPicPr>
        <p:blipFill>
          <a:blip r:embed="rId4" cstate="email">
            <a:extLst>
              <a:ext uri="{28A0092B-C50C-407E-A947-70E740481C1C}">
                <a14:useLocalDpi xmlns:a14="http://schemas.microsoft.com/office/drawing/2010/main"/>
              </a:ext>
            </a:extLst>
          </a:blip>
          <a:srcRect/>
          <a:stretch>
            <a:fillRect/>
          </a:stretch>
        </p:blipFill>
        <p:spPr bwMode="auto">
          <a:xfrm>
            <a:off x="5001817" y="2571753"/>
            <a:ext cx="2594372" cy="2150269"/>
          </a:xfrm>
          <a:prstGeom prst="rect">
            <a:avLst/>
          </a:prstGeom>
          <a:noFill/>
          <a:ln w="9525">
            <a:noFill/>
            <a:miter lim="800000"/>
            <a:headEnd/>
            <a:tailEnd/>
          </a:ln>
        </p:spPr>
      </p:pic>
      <p:pic>
        <p:nvPicPr>
          <p:cNvPr id="7" name="Picture 2" descr="C:\Users\krugj\Box Sync\Images\iStock_000023882017Small.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143000" y="3722916"/>
            <a:ext cx="6855219" cy="115784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6149" name="Rectangle 7"/>
          <p:cNvSpPr>
            <a:spLocks noGrp="1" noChangeArrowheads="1"/>
          </p:cNvSpPr>
          <p:nvPr>
            <p:ph idx="1"/>
          </p:nvPr>
        </p:nvSpPr>
        <p:spPr/>
        <p:txBody>
          <a:bodyPr/>
          <a:lstStyle/>
          <a:p>
            <a:pPr marL="342820" indent="-342820">
              <a:lnSpc>
                <a:spcPct val="95000"/>
              </a:lnSpc>
              <a:spcAft>
                <a:spcPct val="45000"/>
              </a:spcAft>
              <a:buFont typeface="+mj-lt"/>
              <a:buAutoNum type="arabicPeriod"/>
            </a:pPr>
            <a:r>
              <a:rPr lang="pl-PL" sz="1500" dirty="0"/>
              <a:t>Możliwość przeglądania dokumentacji projektowej </a:t>
            </a:r>
            <a:endParaRPr lang="en-US" sz="1500" dirty="0"/>
          </a:p>
          <a:p>
            <a:pPr marL="342820" indent="-342820">
              <a:lnSpc>
                <a:spcPct val="95000"/>
              </a:lnSpc>
              <a:spcAft>
                <a:spcPct val="45000"/>
              </a:spcAft>
              <a:buFont typeface="+mj-lt"/>
              <a:buAutoNum type="arabicPeriod"/>
            </a:pPr>
            <a:r>
              <a:rPr lang="pl-PL" sz="1500" dirty="0">
                <a:solidFill>
                  <a:schemeClr val="bg1"/>
                </a:solidFill>
                <a:effectLst>
                  <a:outerShdw blurRad="38100" dist="38100" dir="2700000" algn="tl">
                    <a:srgbClr val="000000">
                      <a:alpha val="43137"/>
                    </a:srgbClr>
                  </a:outerShdw>
                </a:effectLst>
              </a:rPr>
              <a:t>Wypełnianie formularzy kontrolnych</a:t>
            </a:r>
            <a:r>
              <a:rPr lang="en-US" sz="1500" dirty="0">
                <a:solidFill>
                  <a:schemeClr val="bg1"/>
                </a:solidFill>
                <a:effectLst>
                  <a:outerShdw blurRad="38100" dist="38100" dir="2700000" algn="tl">
                    <a:srgbClr val="000000">
                      <a:alpha val="43137"/>
                    </a:srgbClr>
                  </a:outerShdw>
                </a:effectLst>
              </a:rPr>
              <a:t> </a:t>
            </a:r>
            <a:r>
              <a:rPr lang="pl-PL" sz="1500" dirty="0">
                <a:solidFill>
                  <a:schemeClr val="bg1"/>
                </a:solidFill>
                <a:effectLst>
                  <a:outerShdw blurRad="38100" dist="38100" dir="2700000" algn="tl">
                    <a:srgbClr val="000000">
                      <a:alpha val="43137"/>
                    </a:srgbClr>
                  </a:outerShdw>
                </a:effectLst>
              </a:rPr>
              <a:t>i fotodokumentacja problemów</a:t>
            </a:r>
            <a:endParaRPr lang="en-US" sz="1500" dirty="0">
              <a:solidFill>
                <a:schemeClr val="bg1"/>
              </a:solidFill>
              <a:effectLst>
                <a:outerShdw blurRad="38100" dist="38100" dir="2700000" algn="tl">
                  <a:srgbClr val="000000">
                    <a:alpha val="43137"/>
                  </a:srgbClr>
                </a:outerShdw>
              </a:effectLst>
            </a:endParaRPr>
          </a:p>
          <a:p>
            <a:pPr marL="342820" indent="-342820">
              <a:lnSpc>
                <a:spcPct val="95000"/>
              </a:lnSpc>
              <a:spcAft>
                <a:spcPct val="45000"/>
              </a:spcAft>
              <a:buFont typeface="+mj-lt"/>
              <a:buAutoNum type="arabicPeriod"/>
            </a:pPr>
            <a:r>
              <a:rPr lang="pl-PL" sz="1500" dirty="0"/>
              <a:t>Adnotacje, chmurki rewizyjne na bieżąco, na dokumentacji.</a:t>
            </a:r>
            <a:endParaRPr lang="en-US" sz="1500" dirty="0"/>
          </a:p>
          <a:p>
            <a:pPr marL="342820" indent="-342820">
              <a:lnSpc>
                <a:spcPct val="95000"/>
              </a:lnSpc>
              <a:spcAft>
                <a:spcPct val="45000"/>
              </a:spcAft>
              <a:buFont typeface="+mj-lt"/>
              <a:buAutoNum type="arabicPeriod"/>
            </a:pPr>
            <a:r>
              <a:rPr lang="pl-PL" sz="1350" dirty="0"/>
              <a:t>Zamykanie problemów</a:t>
            </a:r>
            <a:r>
              <a:rPr lang="en-US" sz="1350" dirty="0"/>
              <a:t> </a:t>
            </a:r>
            <a:r>
              <a:rPr lang="pl-PL" sz="1350" dirty="0"/>
              <a:t>i komentowanie rzeczy pozostałych do zrobienia</a:t>
            </a:r>
            <a:endParaRPr lang="en-US" sz="1350" dirty="0"/>
          </a:p>
          <a:p>
            <a:pPr marL="342820" indent="-342820">
              <a:lnSpc>
                <a:spcPct val="95000"/>
              </a:lnSpc>
              <a:spcAft>
                <a:spcPct val="45000"/>
              </a:spcAft>
              <a:buFont typeface="+mj-lt"/>
              <a:buAutoNum type="arabicPeriod"/>
            </a:pPr>
            <a:r>
              <a:rPr lang="pl-PL" sz="1500" dirty="0"/>
              <a:t>Lista czynności do wykonania </a:t>
            </a:r>
            <a:endParaRPr lang="en-US" sz="1500" dirty="0"/>
          </a:p>
          <a:p>
            <a:pPr marL="342820" indent="-342820">
              <a:lnSpc>
                <a:spcPct val="95000"/>
              </a:lnSpc>
              <a:spcAft>
                <a:spcPct val="45000"/>
              </a:spcAft>
              <a:buFont typeface="+mj-lt"/>
              <a:buAutoNum type="arabicPeriod"/>
            </a:pPr>
            <a:r>
              <a:rPr lang="pl-PL" sz="1500" dirty="0"/>
              <a:t>Zarządzanie instalacją i uruchomieniem urządzeń (wyposażenia)</a:t>
            </a:r>
            <a:endParaRPr lang="en-US" sz="1500" dirty="0"/>
          </a:p>
          <a:p>
            <a:pPr marL="342820" indent="-342820">
              <a:lnSpc>
                <a:spcPct val="95000"/>
              </a:lnSpc>
              <a:spcAft>
                <a:spcPct val="45000"/>
              </a:spcAft>
              <a:buFont typeface="+mj-lt"/>
              <a:buAutoNum type="arabicPeriod"/>
            </a:pPr>
            <a:r>
              <a:rPr lang="pl-PL" sz="1500" dirty="0"/>
              <a:t>Dokumentacja do odbiorów inwestycji i późniejszej eksploatacji</a:t>
            </a:r>
            <a:endParaRPr lang="en-US" sz="1500" dirty="0"/>
          </a:p>
        </p:txBody>
      </p:sp>
    </p:spTree>
    <p:extLst>
      <p:ext uri="{BB962C8B-B14F-4D97-AF65-F5344CB8AC3E}">
        <p14:creationId xmlns:p14="http://schemas.microsoft.com/office/powerpoint/2010/main" val="3023748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1026" name="Picture 2" descr="C:\_Products\BIM 360\Images\Field-Feature-Images\2014-05-20 14.24.4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_Products\BIM 360\Images\Field-Feature-Images\2014-05-20 14.28.0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_Products\BIM 360\Images\Field-Feature-Images\2014-05-20 14.27.5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_Products\BIM 360\Images\Field-Feature-Images\2014-05-20 14.27.4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_Products\BIM 360\Images\Field-Feature-Images\2014-05-20 14.27.1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_Products\BIM 360\Images\Field-Feature-Images\2014-05-20 14.25.15.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_Products\BIM 360\Images\Field-Feature-Images\2014-05-20 14.24.59.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_Products\BIM 360\Images\Field-Feature-Images\2014-05-20 14.24.53.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1120443" y="1"/>
            <a:ext cx="6880557" cy="5161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572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1026" name="Picture 2" descr="C:\_Products\BIM 360\Images\Field-Feature-Images\2014-05-20 14.24.4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_Products\BIM 360\Images\Field-Feature-Images\2014-05-20 14.28.0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_Products\BIM 360\Images\Field-Feature-Images\2014-05-20 14.27.5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_Products\BIM 360\Images\Field-Feature-Images\2014-05-20 14.27.4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_Products\BIM 360\Images\Field-Feature-Images\2014-05-20 14.27.1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_Products\BIM 360\Images\Field-Feature-Images\2014-05-20 14.25.15.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_Products\BIM 360\Images\Field-Feature-Images\2014-05-20 14.24.59.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_Products\BIM 360\Images\Field-Feature-Images\2014-05-20 14.24.53.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1120444" y="1"/>
            <a:ext cx="6880556" cy="5161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7942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1026" name="Picture 2" descr="C:\_Products\BIM 360\Images\Field-Feature-Images\2014-05-20 14.24.4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_Products\BIM 360\Images\Field-Feature-Images\2014-05-20 14.28.0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_Products\BIM 360\Images\Field-Feature-Images\2014-05-20 14.27.5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_Products\BIM 360\Images\Field-Feature-Images\2014-05-20 14.27.4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_Products\BIM 360\Images\Field-Feature-Images\2014-05-20 14.27.1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_Products\BIM 360\Images\Field-Feature-Images\2014-05-20 14.25.15.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_Products\BIM 360\Images\Field-Feature-Images\2014-05-20 14.24.59.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_Products\BIM 360\Images\Field-Feature-Images\2014-05-20 14.24.53.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1120444" y="1"/>
            <a:ext cx="6880556" cy="5161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379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1026" name="Picture 2" descr="C:\_Products\BIM 360\Images\Field-Feature-Images\2014-05-20 14.24.4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_Products\BIM 360\Images\Field-Feature-Images\2014-05-20 14.28.0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_Products\BIM 360\Images\Field-Feature-Images\2014-05-20 14.27.5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_Products\BIM 360\Images\Field-Feature-Images\2014-05-20 14.27.4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_Products\BIM 360\Images\Field-Feature-Images\2014-05-20 14.27.1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_Products\BIM 360\Images\Field-Feature-Images\2014-05-20 14.25.15.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_Products\BIM 360\Images\Field-Feature-Images\2014-05-20 14.24.59.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_Products\BIM 360\Images\Field-Feature-Images\2014-05-20 14.24.53.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1120444" y="1"/>
            <a:ext cx="6880556" cy="5161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023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1026" name="Picture 2" descr="C:\_Products\BIM 360\Images\Field-Feature-Images\2014-05-20 14.24.4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_Products\BIM 360\Images\Field-Feature-Images\2014-05-20 14.28.0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_Products\BIM 360\Images\Field-Feature-Images\2014-05-20 14.27.5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_Products\BIM 360\Images\Field-Feature-Images\2014-05-20 14.27.4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_Products\BIM 360\Images\Field-Feature-Images\2014-05-20 14.27.1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_Products\BIM 360\Images\Field-Feature-Images\2014-05-20 14.25.15.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_Products\BIM 360\Images\Field-Feature-Images\2014-05-20 14.24.59.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_Products\BIM 360\Images\Field-Feature-Images\2014-05-20 14.24.53.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1120444" y="1"/>
            <a:ext cx="6880556" cy="5161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9724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1026" name="Picture 2" descr="C:\_Products\BIM 360\Images\Field-Feature-Images\2014-05-20 14.24.4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_Products\BIM 360\Images\Field-Feature-Images\2014-05-20 14.28.0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_Products\BIM 360\Images\Field-Feature-Images\2014-05-20 14.27.5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_Products\BIM 360\Images\Field-Feature-Images\2014-05-20 14.27.4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_Products\BIM 360\Images\Field-Feature-Images\2014-05-20 14.27.1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_Products\BIM 360\Images\Field-Feature-Images\2014-05-20 14.25.15.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_Products\BIM 360\Images\Field-Feature-Images\2014-05-20 14.24.59.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_Products\BIM 360\Images\Field-Feature-Images\2014-05-20 14.24.53.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1120444" y="1"/>
            <a:ext cx="6880556" cy="5161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1746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1026" name="Picture 2" descr="C:\_Products\BIM 360\Images\Field-Feature-Images\2014-05-20 14.24.4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_Products\BIM 360\Images\Field-Feature-Images\2014-05-20 14.28.0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_Products\BIM 360\Images\Field-Feature-Images\2014-05-20 14.27.5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_Products\BIM 360\Images\Field-Feature-Images\2014-05-20 14.27.4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_Products\BIM 360\Images\Field-Feature-Images\2014-05-20 14.27.1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_Products\BIM 360\Images\Field-Feature-Images\2014-05-20 14.25.15.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_Products\BIM 360\Images\Field-Feature-Images\2014-05-20 14.24.59.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_Products\BIM 360\Images\Field-Feature-Images\2014-05-20 14.24.53.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1120444" y="1"/>
            <a:ext cx="6880556" cy="5161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8151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1026" name="Picture 2" descr="C:\_Products\BIM 360\Images\Field-Feature-Images\2014-05-20 14.24.4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_Products\BIM 360\Images\Field-Feature-Images\2014-05-20 14.28.0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_Products\BIM 360\Images\Field-Feature-Images\2014-05-20 14.27.5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_Products\BIM 360\Images\Field-Feature-Images\2014-05-20 14.27.4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_Products\BIM 360\Images\Field-Feature-Images\2014-05-20 14.27.1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_Products\BIM 360\Images\Field-Feature-Images\2014-05-20 14.25.15.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_Products\BIM 360\Images\Field-Feature-Images\2014-05-20 14.24.59.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_Products\BIM 360\Images\Field-Feature-Images\2014-05-20 14.24.53.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1120444" y="1"/>
            <a:ext cx="6880556" cy="5161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8697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1026" name="Picture 2" descr="C:\_Products\BIM 360\Images\Field-Feature-Images\2014-05-20 14.24.4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_Products\BIM 360\Images\Field-Feature-Images\2014-05-20 14.28.0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_Products\BIM 360\Images\Field-Feature-Images\2014-05-20 14.27.5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_Products\BIM 360\Images\Field-Feature-Images\2014-05-20 14.27.4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_Products\BIM 360\Images\Field-Feature-Images\2014-05-20 14.27.1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_Products\BIM 360\Images\Field-Feature-Images\2014-05-20 14.25.15.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_Products\BIM 360\Images\Field-Feature-Images\2014-05-20 14.24.59.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_Products\BIM 360\Images\Field-Feature-Images\2014-05-20 14.24.53.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1120444" y="1"/>
            <a:ext cx="6880556" cy="5161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697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3606" y="161121"/>
            <a:ext cx="8741578" cy="522054"/>
          </a:xfrm>
        </p:spPr>
        <p:txBody>
          <a:bodyPr/>
          <a:lstStyle/>
          <a:p>
            <a:r>
              <a:rPr lang="pl-PL" sz="3200" dirty="0">
                <a:solidFill>
                  <a:schemeClr val="accent6">
                    <a:lumMod val="75000"/>
                  </a:schemeClr>
                </a:solidFill>
                <a:latin typeface="Calibri" panose="020F0502020204030204" pitchFamily="34" charset="0"/>
              </a:rPr>
              <a:t>Dlaczego</a:t>
            </a:r>
            <a:r>
              <a:rPr lang="en-US" sz="3200" dirty="0">
                <a:solidFill>
                  <a:schemeClr val="accent6">
                    <a:lumMod val="75000"/>
                  </a:schemeClr>
                </a:solidFill>
                <a:latin typeface="Calibri" panose="020F0502020204030204" pitchFamily="34" charset="0"/>
              </a:rPr>
              <a:t> Autodesk A360 Collaboration for Revit?</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4657" y="1063640"/>
            <a:ext cx="5608550" cy="3574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47569" y="1811633"/>
            <a:ext cx="2773951" cy="639090"/>
          </a:xfrm>
          <a:prstGeom prst="rect">
            <a:avLst/>
          </a:prstGeom>
          <a:solidFill>
            <a:schemeClr val="accent6">
              <a:lumMod val="60000"/>
              <a:lumOff val="40000"/>
            </a:schemeClr>
          </a:solidFill>
          <a:ln>
            <a:solidFill>
              <a:schemeClr val="accent6">
                <a:lumMod val="40000"/>
                <a:lumOff val="6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600" dirty="0">
                <a:latin typeface="Calibri" panose="020F0502020204030204" pitchFamily="34" charset="0"/>
              </a:rPr>
              <a:t>    </a:t>
            </a:r>
            <a:r>
              <a:rPr lang="pl-PL" sz="1600" dirty="0">
                <a:latin typeface="Calibri" panose="020F0502020204030204" pitchFamily="34" charset="0"/>
              </a:rPr>
              <a:t>Łatwy dostęp do danych projektowych</a:t>
            </a:r>
            <a:endParaRPr lang="en-US" sz="1600" dirty="0">
              <a:latin typeface="Calibri" panose="020F0502020204030204" pitchFamily="34" charset="0"/>
            </a:endParaRPr>
          </a:p>
        </p:txBody>
      </p:sp>
      <p:sp>
        <p:nvSpPr>
          <p:cNvPr id="6" name="Rectangle 5"/>
          <p:cNvSpPr/>
          <p:nvPr/>
        </p:nvSpPr>
        <p:spPr>
          <a:xfrm>
            <a:off x="347568" y="2840476"/>
            <a:ext cx="2773951" cy="639090"/>
          </a:xfrm>
          <a:prstGeom prst="rect">
            <a:avLst/>
          </a:prstGeom>
          <a:solidFill>
            <a:schemeClr val="accent6">
              <a:lumMod val="60000"/>
              <a:lumOff val="40000"/>
            </a:schemeClr>
          </a:solidFill>
          <a:ln>
            <a:solidFill>
              <a:schemeClr val="accent6">
                <a:lumMod val="60000"/>
                <a:lumOff val="4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759" dirty="0"/>
              <a:t>    </a:t>
            </a:r>
            <a:r>
              <a:rPr lang="pl-PL" sz="1600" dirty="0">
                <a:latin typeface="Calibri" panose="020F0502020204030204" pitchFamily="34" charset="0"/>
              </a:rPr>
              <a:t>Usprawnienie komunikacji</a:t>
            </a:r>
            <a:endParaRPr lang="en-US" sz="1600" dirty="0">
              <a:latin typeface="Calibri" panose="020F0502020204030204" pitchFamily="34" charset="0"/>
            </a:endParaRPr>
          </a:p>
        </p:txBody>
      </p:sp>
      <p:sp>
        <p:nvSpPr>
          <p:cNvPr id="7" name="Rectangle 6"/>
          <p:cNvSpPr/>
          <p:nvPr/>
        </p:nvSpPr>
        <p:spPr>
          <a:xfrm>
            <a:off x="347568" y="3860031"/>
            <a:ext cx="2773951" cy="639090"/>
          </a:xfrm>
          <a:prstGeom prst="rect">
            <a:avLst/>
          </a:prstGeom>
          <a:solidFill>
            <a:schemeClr val="accent6">
              <a:lumMod val="60000"/>
              <a:lumOff val="40000"/>
            </a:schemeClr>
          </a:solidFill>
          <a:ln>
            <a:solidFill>
              <a:schemeClr val="accent6">
                <a:lumMod val="60000"/>
                <a:lumOff val="4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759" dirty="0"/>
              <a:t>    </a:t>
            </a:r>
            <a:r>
              <a:rPr lang="pl-PL" sz="1600" dirty="0">
                <a:latin typeface="Calibri" panose="020F0502020204030204" pitchFamily="34" charset="0"/>
              </a:rPr>
              <a:t>Podłączenie całego zespołu projektowego</a:t>
            </a:r>
            <a:endParaRPr lang="en-US" sz="1600" dirty="0">
              <a:latin typeface="Calibri" panose="020F0502020204030204" pitchFamily="34" charset="0"/>
            </a:endParaRPr>
          </a:p>
        </p:txBody>
      </p:sp>
      <p:sp>
        <p:nvSpPr>
          <p:cNvPr id="4" name="TextBox 3"/>
          <p:cNvSpPr txBox="1"/>
          <p:nvPr/>
        </p:nvSpPr>
        <p:spPr>
          <a:xfrm>
            <a:off x="347569" y="895006"/>
            <a:ext cx="2479205" cy="461665"/>
          </a:xfrm>
          <a:prstGeom prst="rect">
            <a:avLst/>
          </a:prstGeom>
          <a:noFill/>
        </p:spPr>
        <p:txBody>
          <a:bodyPr wrap="none" rtlCol="0">
            <a:spAutoFit/>
          </a:bodyPr>
          <a:lstStyle/>
          <a:p>
            <a:r>
              <a:rPr lang="pl-PL" sz="2400" dirty="0">
                <a:latin typeface="Calibri" panose="020F0502020204030204" pitchFamily="34" charset="0"/>
              </a:rPr>
              <a:t>Kluczowe korzyści:</a:t>
            </a:r>
            <a:endParaRPr lang="en-US" sz="2400" dirty="0">
              <a:latin typeface="Calibri" panose="020F0502020204030204" pitchFamily="34" charset="0"/>
            </a:endParaRPr>
          </a:p>
        </p:txBody>
      </p:sp>
    </p:spTree>
    <p:extLst>
      <p:ext uri="{BB962C8B-B14F-4D97-AF65-F5344CB8AC3E}">
        <p14:creationId xmlns:p14="http://schemas.microsoft.com/office/powerpoint/2010/main" val="217561731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1026" name="Picture 2" descr="C:\_Products\BIM 360\Images\Field-Feature-Images\2014-05-20 14.24.4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_Products\BIM 360\Images\Field-Feature-Images\2014-05-20 14.28.0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_Products\BIM 360\Images\Field-Feature-Images\2014-05-20 14.27.5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_Products\BIM 360\Images\Field-Feature-Images\2014-05-20 14.27.4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_Products\BIM 360\Images\Field-Feature-Images\2014-05-20 14.27.1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_Products\BIM 360\Images\Field-Feature-Images\2014-05-20 14.25.15.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_Products\BIM 360\Images\Field-Feature-Images\2014-05-20 14.24.59.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_Products\BIM 360\Images\Field-Feature-Images\2014-05-20 14.24.53.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1120444" y="1"/>
            <a:ext cx="6880556" cy="5161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056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1026" name="Picture 2" descr="C:\_Products\BIM 360\Images\Field-Feature-Images\2014-05-20 14.24.4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_Products\BIM 360\Images\Field-Feature-Images\2014-05-20 14.28.0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_Products\BIM 360\Images\Field-Feature-Images\2014-05-20 14.27.5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_Products\BIM 360\Images\Field-Feature-Images\2014-05-20 14.27.4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_Products\BIM 360\Images\Field-Feature-Images\2014-05-20 14.27.1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_Products\BIM 360\Images\Field-Feature-Images\2014-05-20 14.25.15.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_Products\BIM 360\Images\Field-Feature-Images\2014-05-20 14.24.59.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_Products\BIM 360\Images\Field-Feature-Images\2014-05-20 14.24.53.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1120444" y="1"/>
            <a:ext cx="6880556" cy="5161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5261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1026" name="Picture 2" descr="C:\_Products\BIM 360\Images\Field-Feature-Images\2014-05-20 14.24.4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_Products\BIM 360\Images\Field-Feature-Images\2014-05-20 14.28.0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_Products\BIM 360\Images\Field-Feature-Images\2014-05-20 14.27.5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_Products\BIM 360\Images\Field-Feature-Images\2014-05-20 14.27.4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_Products\BIM 360\Images\Field-Feature-Images\2014-05-20 14.27.1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_Products\BIM 360\Images\Field-Feature-Images\2014-05-20 14.25.15.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_Products\BIM 360\Images\Field-Feature-Images\2014-05-20 14.24.59.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_Products\BIM 360\Images\Field-Feature-Images\2014-05-20 14.24.53.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1120444" y="1"/>
            <a:ext cx="6880556" cy="5161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5387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1026" name="Picture 2" descr="C:\_Products\BIM 360\Images\Field-Feature-Images\2014-05-20 14.24.4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_Products\BIM 360\Images\Field-Feature-Images\2014-05-20 14.28.0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_Products\BIM 360\Images\Field-Feature-Images\2014-05-20 14.27.5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_Products\BIM 360\Images\Field-Feature-Images\2014-05-20 14.27.4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_Products\BIM 360\Images\Field-Feature-Images\2014-05-20 14.27.1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_Products\BIM 360\Images\Field-Feature-Images\2014-05-20 14.25.15.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_Products\BIM 360\Images\Field-Feature-Images\2014-05-20 14.24.59.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_Products\BIM 360\Images\Field-Feature-Images\2014-05-20 14.24.53.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1120444" y="1"/>
            <a:ext cx="6880556" cy="5161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0727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Rectangle 6"/>
          <p:cNvSpPr>
            <a:spLocks noGrp="1" noChangeArrowheads="1"/>
          </p:cNvSpPr>
          <p:nvPr>
            <p:ph type="title"/>
          </p:nvPr>
        </p:nvSpPr>
        <p:spPr/>
        <p:txBody>
          <a:bodyPr/>
          <a:lstStyle/>
          <a:p>
            <a:r>
              <a:rPr lang="en-US" dirty="0"/>
              <a:t>BIM 360 Field:  </a:t>
            </a:r>
            <a:r>
              <a:rPr lang="pl-PL" dirty="0"/>
              <a:t>Aplikacja na Ipad’a</a:t>
            </a:r>
            <a:endParaRPr lang="en-US" dirty="0"/>
          </a:p>
        </p:txBody>
      </p:sp>
      <p:sp>
        <p:nvSpPr>
          <p:cNvPr id="11" name="AutoShape 8"/>
          <p:cNvSpPr>
            <a:spLocks noChangeArrowheads="1"/>
          </p:cNvSpPr>
          <p:nvPr/>
        </p:nvSpPr>
        <p:spPr bwMode="auto">
          <a:xfrm>
            <a:off x="316895" y="1736007"/>
            <a:ext cx="6416392" cy="342900"/>
          </a:xfrm>
          <a:prstGeom prst="roundRect">
            <a:avLst>
              <a:gd name="adj" fmla="val 16667"/>
            </a:avLst>
          </a:prstGeom>
          <a:solidFill>
            <a:schemeClr val="accent4"/>
          </a:solidFill>
          <a:ln w="9525" algn="ctr">
            <a:noFill/>
            <a:round/>
            <a:headEnd/>
            <a:tailEnd/>
          </a:ln>
        </p:spPr>
        <p:txBody>
          <a:bodyPr wrap="none" lIns="68564" tIns="34282" rIns="68564" bIns="34282" anchor="ctr"/>
          <a:lstStyle>
            <a:defPPr>
              <a:defRPr lang="en-US"/>
            </a:defPPr>
            <a:lvl1pPr algn="ctr" rtl="0" fontAlgn="base">
              <a:spcBef>
                <a:spcPct val="0"/>
              </a:spcBef>
              <a:spcAft>
                <a:spcPct val="0"/>
              </a:spcAft>
              <a:defRPr sz="600" b="1" kern="1200">
                <a:solidFill>
                  <a:schemeClr val="tx1"/>
                </a:solidFill>
                <a:latin typeface="Arial" charset="0"/>
                <a:ea typeface="+mn-ea"/>
                <a:cs typeface="Arial" charset="0"/>
              </a:defRPr>
            </a:lvl1pPr>
            <a:lvl2pPr marL="457200" algn="ctr" rtl="0" fontAlgn="base">
              <a:spcBef>
                <a:spcPct val="0"/>
              </a:spcBef>
              <a:spcAft>
                <a:spcPct val="0"/>
              </a:spcAft>
              <a:defRPr sz="600" b="1" kern="1200">
                <a:solidFill>
                  <a:schemeClr val="tx1"/>
                </a:solidFill>
                <a:latin typeface="Arial" charset="0"/>
                <a:ea typeface="+mn-ea"/>
                <a:cs typeface="Arial" charset="0"/>
              </a:defRPr>
            </a:lvl2pPr>
            <a:lvl3pPr marL="914400" algn="ctr" rtl="0" fontAlgn="base">
              <a:spcBef>
                <a:spcPct val="0"/>
              </a:spcBef>
              <a:spcAft>
                <a:spcPct val="0"/>
              </a:spcAft>
              <a:defRPr sz="600" b="1" kern="1200">
                <a:solidFill>
                  <a:schemeClr val="tx1"/>
                </a:solidFill>
                <a:latin typeface="Arial" charset="0"/>
                <a:ea typeface="+mn-ea"/>
                <a:cs typeface="Arial" charset="0"/>
              </a:defRPr>
            </a:lvl3pPr>
            <a:lvl4pPr marL="1371600" algn="ctr" rtl="0" fontAlgn="base">
              <a:spcBef>
                <a:spcPct val="0"/>
              </a:spcBef>
              <a:spcAft>
                <a:spcPct val="0"/>
              </a:spcAft>
              <a:defRPr sz="600" b="1" kern="1200">
                <a:solidFill>
                  <a:schemeClr val="tx1"/>
                </a:solidFill>
                <a:latin typeface="Arial" charset="0"/>
                <a:ea typeface="+mn-ea"/>
                <a:cs typeface="Arial" charset="0"/>
              </a:defRPr>
            </a:lvl4pPr>
            <a:lvl5pPr marL="1828800" algn="ctr" rtl="0" fontAlgn="base">
              <a:spcBef>
                <a:spcPct val="0"/>
              </a:spcBef>
              <a:spcAft>
                <a:spcPct val="0"/>
              </a:spcAft>
              <a:defRPr sz="600" b="1" kern="1200">
                <a:solidFill>
                  <a:schemeClr val="tx1"/>
                </a:solidFill>
                <a:latin typeface="Arial" charset="0"/>
                <a:ea typeface="+mn-ea"/>
                <a:cs typeface="Arial" charset="0"/>
              </a:defRPr>
            </a:lvl5pPr>
            <a:lvl6pPr marL="2286000" algn="l" defTabSz="914400" rtl="0" eaLnBrk="1" latinLnBrk="0" hangingPunct="1">
              <a:defRPr sz="600" b="1" kern="1200">
                <a:solidFill>
                  <a:schemeClr val="tx1"/>
                </a:solidFill>
                <a:latin typeface="Arial" charset="0"/>
                <a:ea typeface="+mn-ea"/>
                <a:cs typeface="Arial" charset="0"/>
              </a:defRPr>
            </a:lvl6pPr>
            <a:lvl7pPr marL="2743200" algn="l" defTabSz="914400" rtl="0" eaLnBrk="1" latinLnBrk="0" hangingPunct="1">
              <a:defRPr sz="600" b="1" kern="1200">
                <a:solidFill>
                  <a:schemeClr val="tx1"/>
                </a:solidFill>
                <a:latin typeface="Arial" charset="0"/>
                <a:ea typeface="+mn-ea"/>
                <a:cs typeface="Arial" charset="0"/>
              </a:defRPr>
            </a:lvl7pPr>
            <a:lvl8pPr marL="3200400" algn="l" defTabSz="914400" rtl="0" eaLnBrk="1" latinLnBrk="0" hangingPunct="1">
              <a:defRPr sz="600" b="1" kern="1200">
                <a:solidFill>
                  <a:schemeClr val="tx1"/>
                </a:solidFill>
                <a:latin typeface="Arial" charset="0"/>
                <a:ea typeface="+mn-ea"/>
                <a:cs typeface="Arial" charset="0"/>
              </a:defRPr>
            </a:lvl8pPr>
            <a:lvl9pPr marL="3657600" algn="l" defTabSz="914400" rtl="0" eaLnBrk="1" latinLnBrk="0" hangingPunct="1">
              <a:defRPr sz="600" b="1" kern="1200">
                <a:solidFill>
                  <a:schemeClr val="tx1"/>
                </a:solidFill>
                <a:latin typeface="Arial" charset="0"/>
                <a:ea typeface="+mn-ea"/>
                <a:cs typeface="Arial" charset="0"/>
              </a:defRPr>
            </a:lvl9pPr>
          </a:lstStyle>
          <a:p>
            <a:endParaRPr lang="en-US" sz="450">
              <a:solidFill>
                <a:srgbClr val="000000"/>
              </a:solidFill>
            </a:endParaRPr>
          </a:p>
        </p:txBody>
      </p:sp>
      <p:sp>
        <p:nvSpPr>
          <p:cNvPr id="6149" name="Rectangle 7"/>
          <p:cNvSpPr>
            <a:spLocks noGrp="1" noChangeArrowheads="1"/>
          </p:cNvSpPr>
          <p:nvPr>
            <p:ph idx="1"/>
          </p:nvPr>
        </p:nvSpPr>
        <p:spPr/>
        <p:txBody>
          <a:bodyPr/>
          <a:lstStyle/>
          <a:p>
            <a:pPr marL="342820" indent="-342820">
              <a:lnSpc>
                <a:spcPct val="95000"/>
              </a:lnSpc>
              <a:spcAft>
                <a:spcPct val="45000"/>
              </a:spcAft>
              <a:buFont typeface="+mj-lt"/>
              <a:buAutoNum type="arabicPeriod"/>
            </a:pPr>
            <a:r>
              <a:rPr lang="pl-PL" sz="1500" dirty="0"/>
              <a:t>Możliwość przeglądania dokumentacji projektowej </a:t>
            </a:r>
            <a:endParaRPr lang="en-US" sz="1500" dirty="0"/>
          </a:p>
          <a:p>
            <a:pPr marL="342820" indent="-342820">
              <a:lnSpc>
                <a:spcPct val="95000"/>
              </a:lnSpc>
              <a:spcAft>
                <a:spcPct val="45000"/>
              </a:spcAft>
              <a:buFont typeface="+mj-lt"/>
              <a:buAutoNum type="arabicPeriod"/>
            </a:pPr>
            <a:r>
              <a:rPr lang="pl-PL" sz="1500" dirty="0"/>
              <a:t>Wypełnianie formularzy kontrolnych</a:t>
            </a:r>
            <a:r>
              <a:rPr lang="en-US" sz="1500" dirty="0"/>
              <a:t> </a:t>
            </a:r>
            <a:r>
              <a:rPr lang="pl-PL" sz="1500" dirty="0"/>
              <a:t>i fotodokumentacja problemów</a:t>
            </a:r>
            <a:endParaRPr lang="en-US" sz="1500" dirty="0"/>
          </a:p>
          <a:p>
            <a:pPr marL="342820" indent="-342820">
              <a:lnSpc>
                <a:spcPct val="95000"/>
              </a:lnSpc>
              <a:spcAft>
                <a:spcPct val="45000"/>
              </a:spcAft>
              <a:buFont typeface="+mj-lt"/>
              <a:buAutoNum type="arabicPeriod"/>
            </a:pPr>
            <a:r>
              <a:rPr lang="pl-PL" sz="1500" dirty="0">
                <a:solidFill>
                  <a:schemeClr val="bg2"/>
                </a:solidFill>
                <a:effectLst>
                  <a:outerShdw blurRad="38100" dist="38100" dir="2700000" algn="tl">
                    <a:srgbClr val="000000">
                      <a:alpha val="43137"/>
                    </a:srgbClr>
                  </a:outerShdw>
                </a:effectLst>
              </a:rPr>
              <a:t>Adnotacje, chmurki rewizyjne na bieżąco, na dokumentacji.</a:t>
            </a:r>
            <a:endParaRPr lang="en-US" sz="1500" dirty="0">
              <a:solidFill>
                <a:schemeClr val="bg2"/>
              </a:solidFill>
              <a:effectLst>
                <a:outerShdw blurRad="38100" dist="38100" dir="2700000" algn="tl">
                  <a:srgbClr val="000000">
                    <a:alpha val="43137"/>
                  </a:srgbClr>
                </a:outerShdw>
              </a:effectLst>
            </a:endParaRPr>
          </a:p>
          <a:p>
            <a:pPr marL="342820" indent="-342820">
              <a:lnSpc>
                <a:spcPct val="95000"/>
              </a:lnSpc>
              <a:spcAft>
                <a:spcPct val="45000"/>
              </a:spcAft>
              <a:buFont typeface="+mj-lt"/>
              <a:buAutoNum type="arabicPeriod"/>
            </a:pPr>
            <a:r>
              <a:rPr lang="pl-PL" sz="1350" dirty="0"/>
              <a:t>Zamykanie problemów</a:t>
            </a:r>
            <a:r>
              <a:rPr lang="en-US" sz="1350" dirty="0"/>
              <a:t> </a:t>
            </a:r>
            <a:r>
              <a:rPr lang="pl-PL" sz="1350" dirty="0"/>
              <a:t>i komentowanie rzeczy pozostałych do zrobienia</a:t>
            </a:r>
            <a:endParaRPr lang="en-US" sz="1350" dirty="0"/>
          </a:p>
          <a:p>
            <a:pPr marL="342820" indent="-342820">
              <a:lnSpc>
                <a:spcPct val="95000"/>
              </a:lnSpc>
              <a:spcAft>
                <a:spcPct val="45000"/>
              </a:spcAft>
              <a:buFont typeface="+mj-lt"/>
              <a:buAutoNum type="arabicPeriod"/>
            </a:pPr>
            <a:r>
              <a:rPr lang="pl-PL" sz="1500" dirty="0"/>
              <a:t>Lista czynności do wykonania </a:t>
            </a:r>
            <a:endParaRPr lang="en-US" sz="1500" dirty="0"/>
          </a:p>
          <a:p>
            <a:pPr marL="342820" indent="-342820">
              <a:lnSpc>
                <a:spcPct val="95000"/>
              </a:lnSpc>
              <a:spcAft>
                <a:spcPct val="45000"/>
              </a:spcAft>
              <a:buFont typeface="+mj-lt"/>
              <a:buAutoNum type="arabicPeriod"/>
            </a:pPr>
            <a:r>
              <a:rPr lang="pl-PL" sz="1500" dirty="0"/>
              <a:t>Zarządzanie instalacją i uruchomieniem urządzeń (wyposażenia)</a:t>
            </a:r>
            <a:endParaRPr lang="en-US" sz="1500" dirty="0"/>
          </a:p>
          <a:p>
            <a:pPr marL="342820" indent="-342820">
              <a:lnSpc>
                <a:spcPct val="95000"/>
              </a:lnSpc>
              <a:spcAft>
                <a:spcPct val="45000"/>
              </a:spcAft>
              <a:buFont typeface="+mj-lt"/>
              <a:buAutoNum type="arabicPeriod"/>
            </a:pPr>
            <a:r>
              <a:rPr lang="pl-PL" sz="1500" dirty="0"/>
              <a:t>Dokumentacja do odbiorów inwestycji i późniejszej eksploatacji</a:t>
            </a:r>
            <a:endParaRPr lang="en-US" sz="1500" dirty="0"/>
          </a:p>
        </p:txBody>
      </p:sp>
      <p:pic>
        <p:nvPicPr>
          <p:cNvPr id="6152" name="Picture 9" descr="2 men on site copy" hidden="1"/>
          <p:cNvPicPr>
            <a:picLocks noChangeAspect="1" noChangeArrowheads="1"/>
          </p:cNvPicPr>
          <p:nvPr>
            <p:custDataLst>
              <p:tags r:id="rId1"/>
            </p:custDataLst>
          </p:nvPr>
        </p:nvPicPr>
        <p:blipFill>
          <a:blip r:embed="rId4" cstate="email">
            <a:extLst>
              <a:ext uri="{28A0092B-C50C-407E-A947-70E740481C1C}">
                <a14:useLocalDpi xmlns:a14="http://schemas.microsoft.com/office/drawing/2010/main"/>
              </a:ext>
            </a:extLst>
          </a:blip>
          <a:srcRect/>
          <a:stretch>
            <a:fillRect/>
          </a:stretch>
        </p:blipFill>
        <p:spPr bwMode="auto">
          <a:xfrm>
            <a:off x="5001817" y="2571753"/>
            <a:ext cx="2594372" cy="2150269"/>
          </a:xfrm>
          <a:prstGeom prst="rect">
            <a:avLst/>
          </a:prstGeom>
          <a:noFill/>
          <a:ln w="9525">
            <a:noFill/>
            <a:miter lim="800000"/>
            <a:headEnd/>
            <a:tailEnd/>
          </a:ln>
        </p:spPr>
      </p:pic>
      <p:pic>
        <p:nvPicPr>
          <p:cNvPr id="7" name="Picture 2" descr="C:\Users\krugj\Box Sync\Images\iStock_000023882017Small.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143000" y="3722916"/>
            <a:ext cx="6855219" cy="115784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6266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1026" name="Picture 2" descr="C:\_Products\BIM 360\Images\Field-Feature-Images\2014-05-20 14.24.4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_Products\BIM 360\Images\Field-Feature-Images\2014-05-20 14.28.0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_Products\BIM 360\Images\Field-Feature-Images\2014-05-20 14.27.5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_Products\BIM 360\Images\Field-Feature-Images\2014-05-20 14.27.4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_Products\BIM 360\Images\Field-Feature-Images\2014-05-20 14.27.1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_Products\BIM 360\Images\Field-Feature-Images\2014-05-20 14.25.15.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_Products\BIM 360\Images\Field-Feature-Images\2014-05-20 14.24.59.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_Products\BIM 360\Images\Field-Feature-Images\2014-05-20 14.24.53.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1120444" y="1"/>
            <a:ext cx="6880556" cy="5161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712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1026" name="Picture 2" descr="C:\_Products\BIM 360\Images\Field-Feature-Images\2014-05-20 14.24.4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_Products\BIM 360\Images\Field-Feature-Images\2014-05-20 14.28.0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_Products\BIM 360\Images\Field-Feature-Images\2014-05-20 14.27.5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_Products\BIM 360\Images\Field-Feature-Images\2014-05-20 14.27.4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_Products\BIM 360\Images\Field-Feature-Images\2014-05-20 14.27.1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_Products\BIM 360\Images\Field-Feature-Images\2014-05-20 14.25.15.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_Products\BIM 360\Images\Field-Feature-Images\2014-05-20 14.24.59.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_Products\BIM 360\Images\Field-Feature-Images\2014-05-20 14.24.53.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1120444" y="1"/>
            <a:ext cx="6880556" cy="5161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94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1026" name="Picture 2" descr="C:\_Products\BIM 360\Images\Field-Feature-Images\2014-05-20 14.24.4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_Products\BIM 360\Images\Field-Feature-Images\2014-05-20 14.28.0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_Products\BIM 360\Images\Field-Feature-Images\2014-05-20 14.27.5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_Products\BIM 360\Images\Field-Feature-Images\2014-05-20 14.27.4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_Products\BIM 360\Images\Field-Feature-Images\2014-05-20 14.27.1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_Products\BIM 360\Images\Field-Feature-Images\2014-05-20 14.25.15.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_Products\BIM 360\Images\Field-Feature-Images\2014-05-20 14.24.59.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_Products\BIM 360\Images\Field-Feature-Images\2014-05-20 14.24.53.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1120444" y="1"/>
            <a:ext cx="6880556" cy="5161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354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1026" name="Picture 2" descr="C:\_Products\BIM 360\Images\Field-Feature-Images\2014-05-20 14.24.4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_Products\BIM 360\Images\Field-Feature-Images\2014-05-20 14.28.0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_Products\BIM 360\Images\Field-Feature-Images\2014-05-20 14.27.5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_Products\BIM 360\Images\Field-Feature-Images\2014-05-20 14.27.4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_Products\BIM 360\Images\Field-Feature-Images\2014-05-20 14.27.1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_Products\BIM 360\Images\Field-Feature-Images\2014-05-20 14.25.15.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_Products\BIM 360\Images\Field-Feature-Images\2014-05-20 14.24.59.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_Products\BIM 360\Images\Field-Feature-Images\2014-05-20 14.24.53.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1120444" y="1"/>
            <a:ext cx="6880556" cy="5161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3347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1026" name="Picture 2" descr="C:\_Products\BIM 360\Images\Field-Feature-Images\2014-05-20 14.24.4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_Products\BIM 360\Images\Field-Feature-Images\2014-05-20 14.28.0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_Products\BIM 360\Images\Field-Feature-Images\2014-05-20 14.27.5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_Products\BIM 360\Images\Field-Feature-Images\2014-05-20 14.27.4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_Products\BIM 360\Images\Field-Feature-Images\2014-05-20 14.27.1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_Products\BIM 360\Images\Field-Feature-Images\2014-05-20 14.25.15.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_Products\BIM 360\Images\Field-Feature-Images\2014-05-20 14.24.59.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_Products\BIM 360\Images\Field-Feature-Images\2014-05-20 14.24.53.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96232" y="56852"/>
            <a:ext cx="5140990" cy="38563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1120444" y="1"/>
            <a:ext cx="6880556" cy="5161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09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PTXSS_SETTINGS" val="986895,6,6,130,65,3,True,True"/>
  <p:tag name="PTXSS_ISORIGINAL" val="28687"/>
  <p:tag name="PTXSS_ORIGID" val="28681"/>
</p:tagLst>
</file>

<file path=ppt/tags/tag10.xml><?xml version="1.0" encoding="utf-8"?>
<p:tagLst xmlns:a="http://schemas.openxmlformats.org/drawingml/2006/main" xmlns:r="http://schemas.openxmlformats.org/officeDocument/2006/relationships" xmlns:p="http://schemas.openxmlformats.org/presentationml/2006/main">
  <p:tag name="PPTXSS_SETTINGS" val="986895,6,6,130,65,3,True,True"/>
  <p:tag name="PTXSS_ISORIGINAL" val="28687"/>
  <p:tag name="PTXSS_ORIGID" val="28681"/>
</p:tagLst>
</file>

<file path=ppt/tags/tag11.xml><?xml version="1.0" encoding="utf-8"?>
<p:tagLst xmlns:a="http://schemas.openxmlformats.org/drawingml/2006/main" xmlns:r="http://schemas.openxmlformats.org/officeDocument/2006/relationships" xmlns:p="http://schemas.openxmlformats.org/presentationml/2006/main">
  <p:tag name="PPTXSS_SETTINGS" val="986895,6,6,130,65,3,True,True"/>
  <p:tag name="PTXSS_ISORIGINAL" val="28687"/>
  <p:tag name="PTXSS_ORIGID" val="28681"/>
</p:tagLst>
</file>

<file path=ppt/tags/tag12.xml><?xml version="1.0" encoding="utf-8"?>
<p:tagLst xmlns:a="http://schemas.openxmlformats.org/drawingml/2006/main" xmlns:r="http://schemas.openxmlformats.org/officeDocument/2006/relationships" xmlns:p="http://schemas.openxmlformats.org/presentationml/2006/main">
  <p:tag name="PPTXSS_SETTINGS" val="986895,6,6,130,65,3,True,True"/>
  <p:tag name="PTXSS_ISORIGINAL" val="28687"/>
  <p:tag name="PTXSS_ORIGID" val="28681"/>
</p:tagLst>
</file>

<file path=ppt/tags/tag2.xml><?xml version="1.0" encoding="utf-8"?>
<p:tagLst xmlns:a="http://schemas.openxmlformats.org/drawingml/2006/main" xmlns:r="http://schemas.openxmlformats.org/officeDocument/2006/relationships" xmlns:p="http://schemas.openxmlformats.org/presentationml/2006/main">
  <p:tag name="PPTXSS_SETTINGS" val="986895,6,6,130,65,3,True,True"/>
  <p:tag name="PTXSS_ISORIGINAL" val="28687"/>
  <p:tag name="PTXSS_ORIGID" val="28681"/>
</p:tagLst>
</file>

<file path=ppt/tags/tag3.xml><?xml version="1.0" encoding="utf-8"?>
<p:tagLst xmlns:a="http://schemas.openxmlformats.org/drawingml/2006/main" xmlns:r="http://schemas.openxmlformats.org/officeDocument/2006/relationships" xmlns:p="http://schemas.openxmlformats.org/presentationml/2006/main">
  <p:tag name="PPTXSS_SETTINGS" val="986895,6,6,130,65,3,True,True"/>
  <p:tag name="PTXSS_ISORIGINAL" val="28687"/>
  <p:tag name="PTXSS_ORIGID" val="28681"/>
</p:tagLst>
</file>

<file path=ppt/tags/tag4.xml><?xml version="1.0" encoding="utf-8"?>
<p:tagLst xmlns:a="http://schemas.openxmlformats.org/drawingml/2006/main" xmlns:r="http://schemas.openxmlformats.org/officeDocument/2006/relationships" xmlns:p="http://schemas.openxmlformats.org/presentationml/2006/main">
  <p:tag name="PPTXSS_SETTINGS" val="986895,6,6,130,65,3,True,True"/>
  <p:tag name="PTXSS_ISORIGINAL" val="28687"/>
  <p:tag name="PTXSS_ORIGID" val="28681"/>
</p:tagLst>
</file>

<file path=ppt/tags/tag5.xml><?xml version="1.0" encoding="utf-8"?>
<p:tagLst xmlns:a="http://schemas.openxmlformats.org/drawingml/2006/main" xmlns:r="http://schemas.openxmlformats.org/officeDocument/2006/relationships" xmlns:p="http://schemas.openxmlformats.org/presentationml/2006/main">
  <p:tag name="PPTXSS_SETTINGS" val="986895,6,6,130,65,3,True,True"/>
  <p:tag name="PTXSS_ISORIGINAL" val="28687"/>
  <p:tag name="PTXSS_ORIGID" val="28681"/>
</p:tagLst>
</file>

<file path=ppt/tags/tag6.xml><?xml version="1.0" encoding="utf-8"?>
<p:tagLst xmlns:a="http://schemas.openxmlformats.org/drawingml/2006/main" xmlns:r="http://schemas.openxmlformats.org/officeDocument/2006/relationships" xmlns:p="http://schemas.openxmlformats.org/presentationml/2006/main">
  <p:tag name="PPTXSS_SETTINGS" val="986895,6,6,130,65,3,True,True"/>
  <p:tag name="PTXSS_ISORIGINAL" val="28687"/>
  <p:tag name="PTXSS_ORIGID" val="28681"/>
</p:tagLst>
</file>

<file path=ppt/tags/tag7.xml><?xml version="1.0" encoding="utf-8"?>
<p:tagLst xmlns:a="http://schemas.openxmlformats.org/drawingml/2006/main" xmlns:r="http://schemas.openxmlformats.org/officeDocument/2006/relationships" xmlns:p="http://schemas.openxmlformats.org/presentationml/2006/main">
  <p:tag name="PPTXSS_SETTINGS" val="986895,6,6,130,65,3,True,True"/>
  <p:tag name="PTXSS_ISORIGINAL" val="28687"/>
  <p:tag name="PTXSS_ORIGID" val="28681"/>
</p:tagLst>
</file>

<file path=ppt/tags/tag8.xml><?xml version="1.0" encoding="utf-8"?>
<p:tagLst xmlns:a="http://schemas.openxmlformats.org/drawingml/2006/main" xmlns:r="http://schemas.openxmlformats.org/officeDocument/2006/relationships" xmlns:p="http://schemas.openxmlformats.org/presentationml/2006/main">
  <p:tag name="PPTXSS_SETTINGS" val="986895,6,6,130,65,3,True,True"/>
  <p:tag name="PTXSS_ISORIGINAL" val="28687"/>
  <p:tag name="PTXSS_ORIGID" val="28681"/>
</p:tagLst>
</file>

<file path=ppt/tags/tag9.xml><?xml version="1.0" encoding="utf-8"?>
<p:tagLst xmlns:a="http://schemas.openxmlformats.org/drawingml/2006/main" xmlns:r="http://schemas.openxmlformats.org/officeDocument/2006/relationships" xmlns:p="http://schemas.openxmlformats.org/presentationml/2006/main">
  <p:tag name="PPTXSS_SETTINGS" val="986895,6,6,130,65,3,True,True"/>
  <p:tag name="PTXSS_ISORIGINAL" val="28687"/>
  <p:tag name="PTXSS_ORIGID" val="2868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Hierarchy Char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Smart Art Placehold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 Chart Comparis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Blank Chart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Tables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Tables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Autodesk 16 9">
  <a:themeElements>
    <a:clrScheme name="Autodesk colors">
      <a:dk1>
        <a:srgbClr val="000000"/>
      </a:dk1>
      <a:lt1>
        <a:srgbClr val="FFFFFF"/>
      </a:lt1>
      <a:dk2>
        <a:srgbClr val="000000"/>
      </a:dk2>
      <a:lt2>
        <a:srgbClr val="FFFFFF"/>
      </a:lt2>
      <a:accent1>
        <a:srgbClr val="FFCC00"/>
      </a:accent1>
      <a:accent2>
        <a:srgbClr val="87BC40"/>
      </a:accent2>
      <a:accent3>
        <a:srgbClr val="32BCAD"/>
      </a:accent3>
      <a:accent4>
        <a:srgbClr val="0696D7"/>
      </a:accent4>
      <a:accent5>
        <a:srgbClr val="007272"/>
      </a:accent5>
      <a:accent6>
        <a:srgbClr val="1858A8"/>
      </a:accent6>
      <a:hlink>
        <a:srgbClr val="007272"/>
      </a:hlink>
      <a:folHlink>
        <a:srgbClr val="0072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utodesk 16 9" id="{46C1A215-AD02-104D-9221-7628E5ACB958}" vid="{1CD016FF-47DA-CC46-A44C-1D1470098220}"/>
    </a:ext>
  </a:extLst>
</a:theme>
</file>

<file path=ppt/theme/theme18.xml><?xml version="1.0" encoding="utf-8"?>
<a:theme xmlns:a="http://schemas.openxmlformats.org/drawingml/2006/main" name="Motyw Datech rebrand">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tyw Datech rebrand" id="{E8772CB1-4A1F-43BF-8842-E106D06B56D4}" vid="{09C03B99-896D-4DE4-832C-1F5275EB2B2A}"/>
    </a:ext>
  </a:extLst>
</a:theme>
</file>

<file path=ppt/theme/theme19.xml><?xml version="1.0" encoding="utf-8"?>
<a:theme xmlns:a="http://schemas.openxmlformats.org/drawingml/2006/main" name="1_Blank Chart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ection Tit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1_Section Tit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1_Motyw Datech rebrand">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tyw Datech rebrand" id="{E8772CB1-4A1F-43BF-8842-E106D06B56D4}" vid="{09C03B99-896D-4DE4-832C-1F5275EB2B2A}"/>
    </a:ext>
  </a:extLst>
</a:theme>
</file>

<file path=ppt/theme/theme22.xml><?xml version="1.0" encoding="utf-8"?>
<a:theme xmlns:a="http://schemas.openxmlformats.org/drawingml/2006/main" name="1_Content Tex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1_Content 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2_Content Tex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2_Blank Chart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ontent 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ontent Tex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5 Pillar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Employee Profiles Group Pi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Employee Profile Sing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Charts Mini Pi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Charts Mini Pies Color 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7D3BE2A61CD684D9C6F7DDB824062D6" ma:contentTypeVersion="0" ma:contentTypeDescription="Create a new document." ma:contentTypeScope="" ma:versionID="2e98277adacf87554393d8d127faaf5c">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p:properties xmlns:p="http://schemas.microsoft.com/office/2006/metadata/properties" xmlns:xsi="http://www.w3.org/2001/XMLSchema-instanc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41B1D58-7E5D-4408-9D99-FFEC8217BB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6B4B8658-F306-4B41-8620-D869845FD54E}">
  <ds:schemaRefs>
    <ds:schemaRef ds:uri="http://purl.org/dc/dcmitype/"/>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F1765CB-F6E4-494B-91B3-A6C2BF7A051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14772</TotalTime>
  <Words>9196</Words>
  <Application>Microsoft Office PowerPoint</Application>
  <PresentationFormat>Pokaz na ekranie (16:9)</PresentationFormat>
  <Paragraphs>774</Paragraphs>
  <Slides>151</Slides>
  <Notes>136</Notes>
  <HiddenSlides>0</HiddenSlides>
  <MMClips>0</MMClips>
  <ScaleCrop>false</ScaleCrop>
  <HeadingPairs>
    <vt:vector size="6" baseType="variant">
      <vt:variant>
        <vt:lpstr>Używane czcionki</vt:lpstr>
      </vt:variant>
      <vt:variant>
        <vt:i4>11</vt:i4>
      </vt:variant>
      <vt:variant>
        <vt:lpstr>Motyw</vt:lpstr>
      </vt:variant>
      <vt:variant>
        <vt:i4>25</vt:i4>
      </vt:variant>
      <vt:variant>
        <vt:lpstr>Tytuły slajdów</vt:lpstr>
      </vt:variant>
      <vt:variant>
        <vt:i4>151</vt:i4>
      </vt:variant>
    </vt:vector>
  </HeadingPairs>
  <TitlesOfParts>
    <vt:vector size="187" baseType="lpstr">
      <vt:lpstr>MS PGothic</vt:lpstr>
      <vt:lpstr>MS PGothic</vt:lpstr>
      <vt:lpstr>Arial</vt:lpstr>
      <vt:lpstr>Artifakt ElementOfc</vt:lpstr>
      <vt:lpstr>Calibri</vt:lpstr>
      <vt:lpstr>Folks-Light</vt:lpstr>
      <vt:lpstr>FrnkGothITC Bk BT</vt:lpstr>
      <vt:lpstr>Frutiger Next LT W1G</vt:lpstr>
      <vt:lpstr>Gill Sans</vt:lpstr>
      <vt:lpstr>Wingdings</vt:lpstr>
      <vt:lpstr>ヒラギノ角ゴ Pro W3</vt:lpstr>
      <vt:lpstr>Custom Design</vt:lpstr>
      <vt:lpstr>Section Title</vt:lpstr>
      <vt:lpstr>Content Blank</vt:lpstr>
      <vt:lpstr>Content Text</vt:lpstr>
      <vt:lpstr>5 Pillars</vt:lpstr>
      <vt:lpstr>Employee Profiles Group Pic</vt:lpstr>
      <vt:lpstr>Employee Profile Single</vt:lpstr>
      <vt:lpstr>Charts Mini Pies</vt:lpstr>
      <vt:lpstr>Charts Mini Pies Color v2</vt:lpstr>
      <vt:lpstr>Hierarchy Chart</vt:lpstr>
      <vt:lpstr>Smart Art Placeholder</vt:lpstr>
      <vt:lpstr>2 Chart Comparison</vt:lpstr>
      <vt:lpstr>Blank Chart </vt:lpstr>
      <vt:lpstr>1_Custom Design</vt:lpstr>
      <vt:lpstr>Tables 1</vt:lpstr>
      <vt:lpstr>Tables 2</vt:lpstr>
      <vt:lpstr>Autodesk 16 9</vt:lpstr>
      <vt:lpstr>Motyw Datech rebrand</vt:lpstr>
      <vt:lpstr>1_Blank Chart </vt:lpstr>
      <vt:lpstr>1_Section Title</vt:lpstr>
      <vt:lpstr>1_Motyw Datech rebrand</vt:lpstr>
      <vt:lpstr>1_Content Text</vt:lpstr>
      <vt:lpstr>1_Content Blank</vt:lpstr>
      <vt:lpstr>2_Content Text</vt:lpstr>
      <vt:lpstr>2_Blank Chart </vt:lpstr>
      <vt:lpstr>Prezentacja programu PowerPoint</vt:lpstr>
      <vt:lpstr>Prezentacja programu PowerPoint</vt:lpstr>
      <vt:lpstr>Prezentacja programu PowerPoint</vt:lpstr>
      <vt:lpstr>Prezentacja programu PowerPoint</vt:lpstr>
      <vt:lpstr>Prezentacja programu PowerPoint</vt:lpstr>
      <vt:lpstr>BIM 360 TEAM  Autodesk Collaboration for Revit</vt:lpstr>
      <vt:lpstr>Prezentacja programu PowerPoint</vt:lpstr>
      <vt:lpstr>Prezentacja programu PowerPoint</vt:lpstr>
      <vt:lpstr>Dlaczego Autodesk A360 Collaboration for Revit?</vt:lpstr>
      <vt:lpstr>Praca współdzielona w chmurze:</vt:lpstr>
      <vt:lpstr>Praca współdzielona w chmurze:</vt:lpstr>
      <vt:lpstr>A360 TEAM:</vt:lpstr>
      <vt:lpstr>A360 TEAM</vt:lpstr>
      <vt:lpstr>Prezentacja programu PowerPoint</vt:lpstr>
      <vt:lpstr>Prezentacja programu PowerPoint</vt:lpstr>
      <vt:lpstr>Prezentacja programu PowerPoint</vt:lpstr>
      <vt:lpstr>Prezentacja programu PowerPoint</vt:lpstr>
      <vt:lpstr>Zmiana sposobów kontroli dokumentacji</vt:lpstr>
      <vt:lpstr>Technologie wykorzystywane obecnie</vt:lpstr>
      <vt:lpstr>Jak się odnaleźć w olbrzymiej ilości gromadzonych informacji?</vt:lpstr>
      <vt:lpstr>Prezentacja programu PowerPoint</vt:lpstr>
      <vt:lpstr>Prezentacja programu PowerPoint</vt:lpstr>
      <vt:lpstr>BIM 360 DOC</vt:lpstr>
      <vt:lpstr>  ZAŁADUJ</vt:lpstr>
      <vt:lpstr>  WSPÓŁDZIEL</vt:lpstr>
      <vt:lpstr>  PRZEGLĄDAJ</vt:lpstr>
      <vt:lpstr>  ZAZNACZ</vt:lpstr>
      <vt:lpstr>W biurze i w terenie dane zawsze zsynchronizowe</vt:lpstr>
      <vt:lpstr>Prezentacja programu PowerPoint</vt:lpstr>
      <vt:lpstr>BIM 360 Glue: Oparte na chmurze narzędzie BIM do zarządzania i współpracy</vt:lpstr>
      <vt:lpstr>Oparte na sieci administrowanie projektu.</vt:lpstr>
      <vt:lpstr>Prezentacja programu PowerPoint</vt:lpstr>
      <vt:lpstr>Prezentacja programu PowerPoint</vt:lpstr>
      <vt:lpstr>Prezentacja programu PowerPoint</vt:lpstr>
      <vt:lpstr>Prezentacja programu PowerPoint</vt:lpstr>
      <vt:lpstr>Prezentacja programu PowerPoint</vt:lpstr>
      <vt:lpstr>BIM 360 Glue: Oparte na chmurze narzędzie BIM do zarządzania i współpracy</vt:lpstr>
      <vt:lpstr>Prezentacja programu PowerPoint</vt:lpstr>
      <vt:lpstr>Prezentacja programu PowerPoint</vt:lpstr>
      <vt:lpstr>Prezentacja programu PowerPoint</vt:lpstr>
      <vt:lpstr>Notifications</vt:lpstr>
      <vt:lpstr>One-Click to BIM</vt:lpstr>
      <vt:lpstr>Prezentacja programu PowerPoint</vt:lpstr>
      <vt:lpstr>Prezentacja programu PowerPoint</vt:lpstr>
      <vt:lpstr>BIM 360 Glue: Oparte na chmurze narzędzie BIM do zarządzania i współpracy</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BIM 360 Glue: Oparte na chmurze narzędzie BIM do zarządzania i współpracy</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BIM 360 Field:  Aplikacja na Ipad’a</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BIM 360 Field:  Aplikacja na Ipad’a</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BIM 360 Field:  Aplikacja na Ipad’a</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BIM 360 Field:  Aplikacja na Ipad’a</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BIM 360 Field:  Aplikacja na Ipad’a</vt:lpstr>
      <vt:lpstr>BIM 360 Field:  Aplikacja na Ipad’a</vt:lpstr>
      <vt:lpstr>Skan kodu kreskowego w celu identyfikacji urządzenia </vt:lpstr>
      <vt:lpstr>Prezentacja programu PowerPoint</vt:lpstr>
      <vt:lpstr>Prezentacja programu PowerPoint</vt:lpstr>
      <vt:lpstr>Prezentacja programu PowerPoint</vt:lpstr>
      <vt:lpstr>Prezentacja programu PowerPoint</vt:lpstr>
      <vt:lpstr>BIM 360 Field:  Aplikacja na Ipad’a</vt:lpstr>
      <vt:lpstr>BIM 360 Field:  Commissioning</vt:lpstr>
      <vt:lpstr>Prezentacja programu PowerPoint</vt:lpstr>
      <vt:lpstr>Prezentacja programu PowerPoint</vt:lpstr>
      <vt:lpstr>BIM 360 Field:  Interface z przeglądarki internetowej </vt:lpstr>
      <vt:lpstr>BIM 360 Field:  Strona startowa zarządzania projektem</vt:lpstr>
      <vt:lpstr>BIM 360 Field:  Lista potencjalnych problemów</vt:lpstr>
      <vt:lpstr>BIM 360 Field:  Otwórz lub zrób zestawienie PDF wraz z znacznikami problemów</vt:lpstr>
      <vt:lpstr>BIM 360 Field: Raporty wraz ze zdjęciami i innymi załącznkiami</vt:lpstr>
      <vt:lpstr>BIM 360 Field:  Zarządzanie bazą danych urządzeń instalacyjnych</vt:lpstr>
      <vt:lpstr>BIM 360 Field:  Exportowanie zestawień</vt:lpstr>
      <vt:lpstr>Prezentacja programu PowerPoint</vt:lpstr>
      <vt:lpstr>Wydajność w budownictwie nie nadąża za zmianami w gospodarce</vt:lpstr>
      <vt:lpstr>Straty w procesie budowlanym</vt:lpstr>
      <vt:lpstr>Jak tworzyć efektywne plany?</vt:lpstr>
      <vt:lpstr>Jak to wygląda…  tygodniowe planowanie pracy</vt:lpstr>
      <vt:lpstr>Prezentacja programu PowerPoint</vt:lpstr>
      <vt:lpstr>Planowanie produkcji przy wykorzystaniu BIM 360 Plan</vt:lpstr>
      <vt:lpstr>Prezentacja programu PowerPoint</vt:lpstr>
      <vt:lpstr>Korzyści z Autodesk BIM 360 Plan:</vt:lpstr>
      <vt:lpstr>Przegląd funkcjonalności</vt:lpstr>
      <vt:lpstr>Prezentacja programu PowerPoint</vt:lpstr>
      <vt:lpstr>Przegląd funkcjonalności BIM 360 Plan</vt:lpstr>
      <vt:lpstr>Tworzenie harmonogramów prac</vt:lpstr>
      <vt:lpstr>Tworzenie planu</vt:lpstr>
      <vt:lpstr>Przeglądanie planu</vt:lpstr>
      <vt:lpstr>Aktualizacja planów</vt:lpstr>
      <vt:lpstr>Aktualizacja planów – serwis internetowy</vt:lpstr>
      <vt:lpstr>Aktualizacja planów – urządzenia mobilne</vt:lpstr>
      <vt:lpstr>Aktualizacja planów – urządzenia mobilne</vt:lpstr>
      <vt:lpstr>    Dla kogo ?</vt:lpstr>
      <vt:lpstr>Dla kogo jest BIM 360 Plan?</vt:lpstr>
      <vt:lpstr>Dla kogo jest BIM 360 Plan?</vt:lpstr>
      <vt:lpstr>Narzędzia planowania produkcji</vt:lpstr>
      <vt:lpstr>Prezentacja programu PowerPoint</vt:lpstr>
    </vt:vector>
  </TitlesOfParts>
  <Company>Tech Data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Derek Murray</dc:creator>
  <cp:lastModifiedBy>Katarzyna Szajrych</cp:lastModifiedBy>
  <cp:revision>361</cp:revision>
  <dcterms:created xsi:type="dcterms:W3CDTF">2015-06-30T13:57:31Z</dcterms:created>
  <dcterms:modified xsi:type="dcterms:W3CDTF">2017-02-01T14:30:42Z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0x010100C7D3BE2A61CD684D9C6F7DDB824062D6</vt:lpwstr>
  </property>
</Properties>
</file>